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5197" r:id="rId4"/>
    <p:sldMasterId id="2147485265" r:id="rId5"/>
    <p:sldMasterId id="2147485381" r:id="rId6"/>
  </p:sldMasterIdLst>
  <p:notesMasterIdLst>
    <p:notesMasterId r:id="rId18"/>
  </p:notesMasterIdLst>
  <p:handoutMasterIdLst>
    <p:handoutMasterId r:id="rId19"/>
  </p:handoutMasterIdLst>
  <p:sldIdLst>
    <p:sldId id="271" r:id="rId7"/>
    <p:sldId id="319" r:id="rId8"/>
    <p:sldId id="320" r:id="rId9"/>
    <p:sldId id="287" r:id="rId10"/>
    <p:sldId id="288" r:id="rId11"/>
    <p:sldId id="295" r:id="rId12"/>
    <p:sldId id="303" r:id="rId13"/>
    <p:sldId id="268" r:id="rId14"/>
    <p:sldId id="302" r:id="rId15"/>
    <p:sldId id="318" r:id="rId16"/>
    <p:sldId id="321" r:id="rId17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eph Oryokot" initials="JO" lastIdx="1" clrIdx="0">
    <p:extLst>
      <p:ext uri="{19B8F6BF-5375-455C-9EA6-DF929625EA0E}">
        <p15:presenceInfo xmlns:p15="http://schemas.microsoft.com/office/powerpoint/2012/main" userId="S::joryokot@worldbank.org::ff0601d4-7486-468b-8381-26ca1f1dc98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C11DE8-57E2-4505-A3BB-6117420F80EF}" v="7" dt="2019-08-19T18:16:57.5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 snapToObjects="1" showGuides="1">
      <p:cViewPr varScale="1">
        <p:scale>
          <a:sx n="78" d="100"/>
          <a:sy n="78" d="100"/>
        </p:scale>
        <p:origin x="135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ph Oryokot" userId="ff0601d4-7486-468b-8381-26ca1f1dc98d" providerId="ADAL" clId="{59FCA67B-2E63-462C-B5D8-5D698B0CC0D4}"/>
    <pc:docChg chg="modSld">
      <pc:chgData name="Joseph Oryokot" userId="ff0601d4-7486-468b-8381-26ca1f1dc98d" providerId="ADAL" clId="{59FCA67B-2E63-462C-B5D8-5D698B0CC0D4}" dt="2019-08-19T18:16:57.510" v="54" actId="207"/>
      <pc:docMkLst>
        <pc:docMk/>
      </pc:docMkLst>
      <pc:sldChg chg="modSp">
        <pc:chgData name="Joseph Oryokot" userId="ff0601d4-7486-468b-8381-26ca1f1dc98d" providerId="ADAL" clId="{59FCA67B-2E63-462C-B5D8-5D698B0CC0D4}" dt="2019-08-19T18:16:25.526" v="52" actId="6549"/>
        <pc:sldMkLst>
          <pc:docMk/>
          <pc:sldMk cId="4173132112" sldId="268"/>
        </pc:sldMkLst>
        <pc:spChg chg="mod">
          <ac:chgData name="Joseph Oryokot" userId="ff0601d4-7486-468b-8381-26ca1f1dc98d" providerId="ADAL" clId="{59FCA67B-2E63-462C-B5D8-5D698B0CC0D4}" dt="2019-08-19T18:16:17.561" v="44" actId="14100"/>
          <ac:spMkLst>
            <pc:docMk/>
            <pc:sldMk cId="4173132112" sldId="268"/>
            <ac:spMk id="15362" creationId="{00000000-0000-0000-0000-000000000000}"/>
          </ac:spMkLst>
        </pc:spChg>
        <pc:spChg chg="mod">
          <ac:chgData name="Joseph Oryokot" userId="ff0601d4-7486-468b-8381-26ca1f1dc98d" providerId="ADAL" clId="{59FCA67B-2E63-462C-B5D8-5D698B0CC0D4}" dt="2019-08-19T18:16:25.526" v="52" actId="6549"/>
          <ac:spMkLst>
            <pc:docMk/>
            <pc:sldMk cId="4173132112" sldId="268"/>
            <ac:spMk id="15364" creationId="{00000000-0000-0000-0000-000000000000}"/>
          </ac:spMkLst>
        </pc:spChg>
      </pc:sldChg>
      <pc:sldChg chg="modSp">
        <pc:chgData name="Joseph Oryokot" userId="ff0601d4-7486-468b-8381-26ca1f1dc98d" providerId="ADAL" clId="{59FCA67B-2E63-462C-B5D8-5D698B0CC0D4}" dt="2019-08-19T18:15:00.641" v="3" actId="207"/>
        <pc:sldMkLst>
          <pc:docMk/>
          <pc:sldMk cId="0" sldId="295"/>
        </pc:sldMkLst>
        <pc:spChg chg="mod">
          <ac:chgData name="Joseph Oryokot" userId="ff0601d4-7486-468b-8381-26ca1f1dc98d" providerId="ADAL" clId="{59FCA67B-2E63-462C-B5D8-5D698B0CC0D4}" dt="2019-08-19T18:15:00.641" v="3" actId="207"/>
          <ac:spMkLst>
            <pc:docMk/>
            <pc:sldMk cId="0" sldId="295"/>
            <ac:spMk id="9218" creationId="{9A8537C4-7920-4EE3-BFF5-B9B563F80D3E}"/>
          </ac:spMkLst>
        </pc:spChg>
      </pc:sldChg>
      <pc:sldChg chg="modSp">
        <pc:chgData name="Joseph Oryokot" userId="ff0601d4-7486-468b-8381-26ca1f1dc98d" providerId="ADAL" clId="{59FCA67B-2E63-462C-B5D8-5D698B0CC0D4}" dt="2019-08-19T18:16:46.569" v="53" actId="207"/>
        <pc:sldMkLst>
          <pc:docMk/>
          <pc:sldMk cId="0" sldId="302"/>
        </pc:sldMkLst>
        <pc:spChg chg="mod">
          <ac:chgData name="Joseph Oryokot" userId="ff0601d4-7486-468b-8381-26ca1f1dc98d" providerId="ADAL" clId="{59FCA67B-2E63-462C-B5D8-5D698B0CC0D4}" dt="2019-08-19T18:16:46.569" v="53" actId="207"/>
          <ac:spMkLst>
            <pc:docMk/>
            <pc:sldMk cId="0" sldId="302"/>
            <ac:spMk id="10242" creationId="{27ED57E1-180F-4F4D-AE1B-E56361846E27}"/>
          </ac:spMkLst>
        </pc:spChg>
      </pc:sldChg>
      <pc:sldChg chg="modSp">
        <pc:chgData name="Joseph Oryokot" userId="ff0601d4-7486-468b-8381-26ca1f1dc98d" providerId="ADAL" clId="{59FCA67B-2E63-462C-B5D8-5D698B0CC0D4}" dt="2019-08-19T18:16:57.510" v="54" actId="207"/>
        <pc:sldMkLst>
          <pc:docMk/>
          <pc:sldMk cId="0" sldId="318"/>
        </pc:sldMkLst>
        <pc:spChg chg="mod">
          <ac:chgData name="Joseph Oryokot" userId="ff0601d4-7486-468b-8381-26ca1f1dc98d" providerId="ADAL" clId="{59FCA67B-2E63-462C-B5D8-5D698B0CC0D4}" dt="2019-08-19T18:16:57.510" v="54" actId="207"/>
          <ac:spMkLst>
            <pc:docMk/>
            <pc:sldMk cId="0" sldId="318"/>
            <ac:spMk id="2" creationId="{BC3362A0-5B1D-4B0F-BCA9-4CB57608EB6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62" y="0"/>
            <a:ext cx="2946275" cy="49667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6C646A4-BB9B-4B8C-855E-D46909ACE4EC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272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62" y="9428272"/>
            <a:ext cx="2946275" cy="49667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835A6EA-93D0-47D8-AD17-855E4C259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4954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862" y="0"/>
            <a:ext cx="2946275" cy="49667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9F3E8D4-DEC0-4006-8D4F-0FDA10470C08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383" y="4715831"/>
            <a:ext cx="5436909" cy="446664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272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862" y="9428272"/>
            <a:ext cx="2946275" cy="49667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57DA7DA-3AE2-4A43-88A4-44692C405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001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 flipV="1">
            <a:off x="0" y="0"/>
            <a:ext cx="9144000" cy="4479925"/>
          </a:xfrm>
          <a:prstGeom prst="rect">
            <a:avLst/>
          </a:prstGeom>
          <a:solidFill>
            <a:srgbClr val="139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4311650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4699000"/>
            <a:ext cx="5059363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3" y="1189789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2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1"/>
            <a:ext cx="282117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5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5942013" y="6107113"/>
            <a:ext cx="2551112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939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4"/>
            <a:ext cx="8410104" cy="983693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934" y="1788583"/>
            <a:ext cx="4133273" cy="4399780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4657428" y="1788509"/>
            <a:ext cx="4133088" cy="4402163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3"/>
          </p:nvPr>
        </p:nvSpPr>
        <p:spPr>
          <a:xfrm>
            <a:off x="356934" y="1429560"/>
            <a:ext cx="4133273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4"/>
          </p:nvPr>
        </p:nvSpPr>
        <p:spPr>
          <a:xfrm>
            <a:off x="4657429" y="1421539"/>
            <a:ext cx="4133088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8F022-CF83-4CC3-82DB-7496FFBF52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740183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46364"/>
            <a:ext cx="3145592" cy="5784272"/>
          </a:xfrm>
        </p:spPr>
        <p:txBody>
          <a:bodyPr anchor="ctr"/>
          <a:lstStyle>
            <a:lvl1pPr>
              <a:defRPr sz="3200" b="0" i="0">
                <a:solidFill>
                  <a:schemeClr val="bg2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2999" y="346364"/>
            <a:ext cx="5166895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E54F7-6EF8-42CA-8692-C7C1F1197E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882610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46364"/>
            <a:ext cx="3145592" cy="5784272"/>
          </a:xfrm>
        </p:spPr>
        <p:txBody>
          <a:bodyPr anchor="ctr"/>
          <a:lstStyle>
            <a:lvl1pPr>
              <a:defRPr sz="3200" b="0" i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2999" y="346364"/>
            <a:ext cx="5166895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ED765-6A1C-464E-8BDD-1BAFC2446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563005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 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712788 w 448"/>
              <a:gd name="T1" fmla="*/ 584200 h 372"/>
              <a:gd name="T2" fmla="*/ 617325 w 448"/>
              <a:gd name="T3" fmla="*/ 474270 h 372"/>
              <a:gd name="T4" fmla="*/ 445493 w 448"/>
              <a:gd name="T5" fmla="*/ 326649 h 372"/>
              <a:gd name="T6" fmla="*/ 334119 w 448"/>
              <a:gd name="T7" fmla="*/ 223001 h 372"/>
              <a:gd name="T8" fmla="*/ 222746 w 448"/>
              <a:gd name="T9" fmla="*/ 147620 h 372"/>
              <a:gd name="T10" fmla="*/ 101827 w 448"/>
              <a:gd name="T11" fmla="*/ 69099 h 372"/>
              <a:gd name="T12" fmla="*/ 0 w 448"/>
              <a:gd name="T13" fmla="*/ 0 h 372"/>
              <a:gd name="T14" fmla="*/ 445493 w 448"/>
              <a:gd name="T15" fmla="*/ 0 h 372"/>
              <a:gd name="T16" fmla="*/ 477313 w 448"/>
              <a:gd name="T17" fmla="*/ 56535 h 372"/>
              <a:gd name="T18" fmla="*/ 515498 w 448"/>
              <a:gd name="T19" fmla="*/ 128775 h 372"/>
              <a:gd name="T20" fmla="*/ 550501 w 448"/>
              <a:gd name="T21" fmla="*/ 210438 h 372"/>
              <a:gd name="T22" fmla="*/ 601415 w 448"/>
              <a:gd name="T23" fmla="*/ 323509 h 372"/>
              <a:gd name="T24" fmla="*/ 649146 w 448"/>
              <a:gd name="T25" fmla="*/ 414594 h 372"/>
              <a:gd name="T26" fmla="*/ 690513 w 448"/>
              <a:gd name="T27" fmla="*/ 524524 h 372"/>
              <a:gd name="T28" fmla="*/ 712788 w 448"/>
              <a:gd name="T29" fmla="*/ 584200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77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78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3175 w 2"/>
              <a:gd name="T15" fmla="*/ 3175 h 2"/>
              <a:gd name="T16" fmla="*/ 3175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3175 w 2"/>
              <a:gd name="T29" fmla="*/ 3175 h 2"/>
              <a:gd name="T30" fmla="*/ 3175 w 2"/>
              <a:gd name="T31" fmla="*/ 3175 h 2"/>
              <a:gd name="T32" fmla="*/ 3175 w 2"/>
              <a:gd name="T33" fmla="*/ 3175 h 2"/>
              <a:gd name="T34" fmla="*/ 3175 w 2"/>
              <a:gd name="T35" fmla="*/ 3175 h 2"/>
              <a:gd name="T36" fmla="*/ 3175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3175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3175 w 2"/>
              <a:gd name="T63" fmla="*/ 3175 h 2"/>
              <a:gd name="T64" fmla="*/ 0 w 2"/>
              <a:gd name="T65" fmla="*/ 3175 h 2"/>
              <a:gd name="T66" fmla="*/ 0 w 2"/>
              <a:gd name="T67" fmla="*/ 3175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3175 w 2"/>
              <a:gd name="T13" fmla="*/ 0 h 2"/>
              <a:gd name="T14" fmla="*/ 3175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3175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3175 w 2"/>
              <a:gd name="T53" fmla="*/ 3175 h 2"/>
              <a:gd name="T54" fmla="*/ 3175 w 2"/>
              <a:gd name="T55" fmla="*/ 3175 h 2"/>
              <a:gd name="T56" fmla="*/ 3175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3175 w 2"/>
              <a:gd name="T1" fmla="*/ 6350 h 4"/>
              <a:gd name="T2" fmla="*/ 3175 w 2"/>
              <a:gd name="T3" fmla="*/ 6350 h 4"/>
              <a:gd name="T4" fmla="*/ 3175 w 2"/>
              <a:gd name="T5" fmla="*/ 6350 h 4"/>
              <a:gd name="T6" fmla="*/ 3175 w 2"/>
              <a:gd name="T7" fmla="*/ 3175 h 4"/>
              <a:gd name="T8" fmla="*/ 3175 w 2"/>
              <a:gd name="T9" fmla="*/ 0 h 4"/>
              <a:gd name="T10" fmla="*/ 3175 w 2"/>
              <a:gd name="T11" fmla="*/ 0 h 4"/>
              <a:gd name="T12" fmla="*/ 3175 w 2"/>
              <a:gd name="T13" fmla="*/ 0 h 4"/>
              <a:gd name="T14" fmla="*/ 0 w 2"/>
              <a:gd name="T15" fmla="*/ 3175 h 4"/>
              <a:gd name="T16" fmla="*/ 3175 w 2"/>
              <a:gd name="T17" fmla="*/ 6350 h 4"/>
              <a:gd name="T18" fmla="*/ 3175 w 2"/>
              <a:gd name="T19" fmla="*/ 3175 h 4"/>
              <a:gd name="T20" fmla="*/ 3175 w 2"/>
              <a:gd name="T21" fmla="*/ 3175 h 4"/>
              <a:gd name="T22" fmla="*/ 3175 w 2"/>
              <a:gd name="T23" fmla="*/ 0 h 4"/>
              <a:gd name="T24" fmla="*/ 3175 w 2"/>
              <a:gd name="T25" fmla="*/ 3175 h 4"/>
              <a:gd name="T26" fmla="*/ 3175 w 2"/>
              <a:gd name="T27" fmla="*/ 3175 h 4"/>
              <a:gd name="T28" fmla="*/ 3175 w 2"/>
              <a:gd name="T29" fmla="*/ 3175 h 4"/>
              <a:gd name="T30" fmla="*/ 3175 w 2"/>
              <a:gd name="T31" fmla="*/ 3175 h 4"/>
              <a:gd name="T32" fmla="*/ 3175 w 2"/>
              <a:gd name="T33" fmla="*/ 3175 h 4"/>
              <a:gd name="T34" fmla="*/ 3175 w 2"/>
              <a:gd name="T35" fmla="*/ 3175 h 4"/>
              <a:gd name="T36" fmla="*/ 3175 w 2"/>
              <a:gd name="T37" fmla="*/ 3175 h 4"/>
              <a:gd name="T38" fmla="*/ 3175 w 2"/>
              <a:gd name="T39" fmla="*/ 3175 h 4"/>
              <a:gd name="T40" fmla="*/ 3175 w 2"/>
              <a:gd name="T41" fmla="*/ 3175 h 4"/>
              <a:gd name="T42" fmla="*/ 3175 w 2"/>
              <a:gd name="T43" fmla="*/ 3175 h 4"/>
              <a:gd name="T44" fmla="*/ 3175 w 2"/>
              <a:gd name="T45" fmla="*/ 3175 h 4"/>
              <a:gd name="T46" fmla="*/ 3175 w 2"/>
              <a:gd name="T47" fmla="*/ 3175 h 4"/>
              <a:gd name="T48" fmla="*/ 3175 w 2"/>
              <a:gd name="T49" fmla="*/ 3175 h 4"/>
              <a:gd name="T50" fmla="*/ 3175 w 2"/>
              <a:gd name="T51" fmla="*/ 3175 h 4"/>
              <a:gd name="T52" fmla="*/ 0 w 2"/>
              <a:gd name="T53" fmla="*/ 3175 h 4"/>
              <a:gd name="T54" fmla="*/ 3175 w 2"/>
              <a:gd name="T55" fmla="*/ 6350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6350 h 4"/>
              <a:gd name="T2" fmla="*/ 0 w 1587"/>
              <a:gd name="T3" fmla="*/ 3175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3175 h 4"/>
              <a:gd name="T10" fmla="*/ 0 w 1587"/>
              <a:gd name="T11" fmla="*/ 3175 h 4"/>
              <a:gd name="T12" fmla="*/ 0 w 1587"/>
              <a:gd name="T13" fmla="*/ 6350 h 4"/>
              <a:gd name="T14" fmla="*/ 0 w 1587"/>
              <a:gd name="T15" fmla="*/ 3175 h 4"/>
              <a:gd name="T16" fmla="*/ 0 w 1587"/>
              <a:gd name="T17" fmla="*/ 3175 h 4"/>
              <a:gd name="T18" fmla="*/ 0 w 1587"/>
              <a:gd name="T19" fmla="*/ 3175 h 4"/>
              <a:gd name="T20" fmla="*/ 0 w 1587"/>
              <a:gd name="T21" fmla="*/ 3175 h 4"/>
              <a:gd name="T22" fmla="*/ 0 w 1587"/>
              <a:gd name="T23" fmla="*/ 3175 h 4"/>
              <a:gd name="T24" fmla="*/ 0 w 1587"/>
              <a:gd name="T25" fmla="*/ 3175 h 4"/>
              <a:gd name="T26" fmla="*/ 0 w 1587"/>
              <a:gd name="T27" fmla="*/ 3175 h 4"/>
              <a:gd name="T28" fmla="*/ 0 w 1587"/>
              <a:gd name="T29" fmla="*/ 6350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0 h 2"/>
              <a:gd name="T4" fmla="*/ 3175 w 2"/>
              <a:gd name="T5" fmla="*/ 0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0 h 2"/>
              <a:gd name="T30" fmla="*/ 0 w 2"/>
              <a:gd name="T31" fmla="*/ 3175 h 2"/>
              <a:gd name="T32" fmla="*/ 3175 w 2"/>
              <a:gd name="T33" fmla="*/ 3175 h 2"/>
              <a:gd name="T34" fmla="*/ 3175 w 2"/>
              <a:gd name="T35" fmla="*/ 0 h 2"/>
              <a:gd name="T36" fmla="*/ 0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0 h 2"/>
              <a:gd name="T4" fmla="*/ 0 w 1587"/>
              <a:gd name="T5" fmla="*/ 3175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3175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3175 h 2"/>
              <a:gd name="T10" fmla="*/ 3175 w 2"/>
              <a:gd name="T11" fmla="*/ 3175 h 2"/>
              <a:gd name="T12" fmla="*/ 3175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3175 w 2"/>
              <a:gd name="T1" fmla="*/ 3175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3175 h 2"/>
              <a:gd name="T12" fmla="*/ 3175 w 2"/>
              <a:gd name="T13" fmla="*/ 3175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3175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3175 w 4"/>
              <a:gd name="T1" fmla="*/ 3175 h 2"/>
              <a:gd name="T2" fmla="*/ 3175 w 4"/>
              <a:gd name="T3" fmla="*/ 3175 h 2"/>
              <a:gd name="T4" fmla="*/ 6350 w 4"/>
              <a:gd name="T5" fmla="*/ 3175 h 2"/>
              <a:gd name="T6" fmla="*/ 6350 w 4"/>
              <a:gd name="T7" fmla="*/ 0 h 2"/>
              <a:gd name="T8" fmla="*/ 6350 w 4"/>
              <a:gd name="T9" fmla="*/ 0 h 2"/>
              <a:gd name="T10" fmla="*/ 3175 w 4"/>
              <a:gd name="T11" fmla="*/ 0 h 2"/>
              <a:gd name="T12" fmla="*/ 3175 w 4"/>
              <a:gd name="T13" fmla="*/ 0 h 2"/>
              <a:gd name="T14" fmla="*/ 0 w 4"/>
              <a:gd name="T15" fmla="*/ 3175 h 2"/>
              <a:gd name="T16" fmla="*/ 3175 w 4"/>
              <a:gd name="T17" fmla="*/ 3175 h 2"/>
              <a:gd name="T18" fmla="*/ 3175 w 4"/>
              <a:gd name="T19" fmla="*/ 0 h 2"/>
              <a:gd name="T20" fmla="*/ 6350 w 4"/>
              <a:gd name="T21" fmla="*/ 3175 h 2"/>
              <a:gd name="T22" fmla="*/ 6350 w 4"/>
              <a:gd name="T23" fmla="*/ 0 h 2"/>
              <a:gd name="T24" fmla="*/ 6350 w 4"/>
              <a:gd name="T25" fmla="*/ 0 h 2"/>
              <a:gd name="T26" fmla="*/ 3175 w 4"/>
              <a:gd name="T27" fmla="*/ 0 h 2"/>
              <a:gd name="T28" fmla="*/ 3175 w 4"/>
              <a:gd name="T29" fmla="*/ 0 h 2"/>
              <a:gd name="T30" fmla="*/ 0 w 4"/>
              <a:gd name="T31" fmla="*/ 0 h 2"/>
              <a:gd name="T32" fmla="*/ 3175 w 4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0 w 2"/>
              <a:gd name="T59" fmla="*/ 3175 h 2"/>
              <a:gd name="T60" fmla="*/ 0 w 2"/>
              <a:gd name="T61" fmla="*/ 3175 h 2"/>
              <a:gd name="T62" fmla="*/ 0 w 2"/>
              <a:gd name="T63" fmla="*/ 3175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3175 h 2"/>
              <a:gd name="T40" fmla="*/ 0 w 2"/>
              <a:gd name="T41" fmla="*/ 3175 h 2"/>
              <a:gd name="T42" fmla="*/ 3175 w 2"/>
              <a:gd name="T43" fmla="*/ 3175 h 2"/>
              <a:gd name="T44" fmla="*/ 3175 w 2"/>
              <a:gd name="T45" fmla="*/ 0 h 2"/>
              <a:gd name="T46" fmla="*/ 3175 w 2"/>
              <a:gd name="T47" fmla="*/ 0 h 2"/>
              <a:gd name="T48" fmla="*/ 3175 w 2"/>
              <a:gd name="T49" fmla="*/ 0 h 2"/>
              <a:gd name="T50" fmla="*/ 3175 w 2"/>
              <a:gd name="T51" fmla="*/ 0 h 2"/>
              <a:gd name="T52" fmla="*/ 3175 w 2"/>
              <a:gd name="T53" fmla="*/ 0 h 2"/>
              <a:gd name="T54" fmla="*/ 3175 w 2"/>
              <a:gd name="T55" fmla="*/ 0 h 2"/>
              <a:gd name="T56" fmla="*/ 3175 w 2"/>
              <a:gd name="T57" fmla="*/ 0 h 2"/>
              <a:gd name="T58" fmla="*/ 3175 w 2"/>
              <a:gd name="T59" fmla="*/ 0 h 2"/>
              <a:gd name="T60" fmla="*/ 3175 w 2"/>
              <a:gd name="T61" fmla="*/ 0 h 2"/>
              <a:gd name="T62" fmla="*/ 3175 w 2"/>
              <a:gd name="T63" fmla="*/ 0 h 2"/>
              <a:gd name="T64" fmla="*/ 3175 w 2"/>
              <a:gd name="T65" fmla="*/ 0 h 2"/>
              <a:gd name="T66" fmla="*/ 3175 w 2"/>
              <a:gd name="T67" fmla="*/ 3175 h 2"/>
              <a:gd name="T68" fmla="*/ 3175 w 2"/>
              <a:gd name="T69" fmla="*/ 0 h 2"/>
              <a:gd name="T70" fmla="*/ 3175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3175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0 w 2"/>
              <a:gd name="T3" fmla="*/ 4763 h 3"/>
              <a:gd name="T4" fmla="*/ 3175 w 2"/>
              <a:gd name="T5" fmla="*/ 4763 h 3"/>
              <a:gd name="T6" fmla="*/ 3175 w 2"/>
              <a:gd name="T7" fmla="*/ 476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0 w 2"/>
              <a:gd name="T19" fmla="*/ 4763 h 3"/>
              <a:gd name="T20" fmla="*/ 0 w 2"/>
              <a:gd name="T21" fmla="*/ 4763 h 3"/>
              <a:gd name="T22" fmla="*/ 0 w 2"/>
              <a:gd name="T23" fmla="*/ 0 h 3"/>
              <a:gd name="T24" fmla="*/ 0 w 2"/>
              <a:gd name="T25" fmla="*/ 4763 h 3"/>
              <a:gd name="T26" fmla="*/ 0 w 2"/>
              <a:gd name="T27" fmla="*/ 4763 h 3"/>
              <a:gd name="T28" fmla="*/ 0 w 2"/>
              <a:gd name="T29" fmla="*/ 4763 h 3"/>
              <a:gd name="T30" fmla="*/ 0 w 2"/>
              <a:gd name="T31" fmla="*/ 4763 h 3"/>
              <a:gd name="T32" fmla="*/ 0 w 2"/>
              <a:gd name="T33" fmla="*/ 4763 h 3"/>
              <a:gd name="T34" fmla="*/ 0 w 2"/>
              <a:gd name="T35" fmla="*/ 4763 h 3"/>
              <a:gd name="T36" fmla="*/ 0 w 2"/>
              <a:gd name="T37" fmla="*/ 4763 h 3"/>
              <a:gd name="T38" fmla="*/ 0 w 2"/>
              <a:gd name="T39" fmla="*/ 4763 h 3"/>
              <a:gd name="T40" fmla="*/ 0 w 2"/>
              <a:gd name="T41" fmla="*/ 4763 h 3"/>
              <a:gd name="T42" fmla="*/ 0 w 2"/>
              <a:gd name="T43" fmla="*/ 4763 h 3"/>
              <a:gd name="T44" fmla="*/ 0 w 2"/>
              <a:gd name="T45" fmla="*/ 4763 h 3"/>
              <a:gd name="T46" fmla="*/ 0 w 2"/>
              <a:gd name="T47" fmla="*/ 4763 h 3"/>
              <a:gd name="T48" fmla="*/ 0 w 2"/>
              <a:gd name="T49" fmla="*/ 4763 h 3"/>
              <a:gd name="T50" fmla="*/ 0 w 2"/>
              <a:gd name="T51" fmla="*/ 4763 h 3"/>
              <a:gd name="T52" fmla="*/ 0 w 2"/>
              <a:gd name="T53" fmla="*/ 476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0 w 2"/>
              <a:gd name="T5" fmla="*/ 0 h 2"/>
              <a:gd name="T6" fmla="*/ 0 w 2"/>
              <a:gd name="T7" fmla="*/ 3175 h 2"/>
              <a:gd name="T8" fmla="*/ 0 w 2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98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3175 w 2"/>
              <a:gd name="T1" fmla="*/ 0 h 2"/>
              <a:gd name="T2" fmla="*/ 3175 w 2"/>
              <a:gd name="T3" fmla="*/ 0 h 2"/>
              <a:gd name="T4" fmla="*/ 3175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3175 h 2"/>
              <a:gd name="T12" fmla="*/ 3175 w 2"/>
              <a:gd name="T13" fmla="*/ 0 h 2"/>
              <a:gd name="T14" fmla="*/ 3175 w 2"/>
              <a:gd name="T15" fmla="*/ 0 h 2"/>
              <a:gd name="T16" fmla="*/ 3175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3175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3175 w 2"/>
              <a:gd name="T39" fmla="*/ 3175 h 2"/>
              <a:gd name="T40" fmla="*/ 3175 w 2"/>
              <a:gd name="T41" fmla="*/ 3175 h 2"/>
              <a:gd name="T42" fmla="*/ 3175 w 2"/>
              <a:gd name="T43" fmla="*/ 3175 h 2"/>
              <a:gd name="T44" fmla="*/ 3175 w 2"/>
              <a:gd name="T45" fmla="*/ 3175 h 2"/>
              <a:gd name="T46" fmla="*/ 3175 w 2"/>
              <a:gd name="T47" fmla="*/ 3175 h 2"/>
              <a:gd name="T48" fmla="*/ 0 w 2"/>
              <a:gd name="T49" fmla="*/ 0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3175 w 2"/>
              <a:gd name="T57" fmla="*/ 3175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0 h 2"/>
              <a:gd name="T6" fmla="*/ 3175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3175 w 2"/>
              <a:gd name="T17" fmla="*/ 0 h 2"/>
              <a:gd name="T18" fmla="*/ 3175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3175 h 2"/>
              <a:gd name="T48" fmla="*/ 0 w 2"/>
              <a:gd name="T49" fmla="*/ 3175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3175 w 2"/>
              <a:gd name="T1" fmla="*/ 3175 h 5"/>
              <a:gd name="T2" fmla="*/ 3175 w 2"/>
              <a:gd name="T3" fmla="*/ 3175 h 5"/>
              <a:gd name="T4" fmla="*/ 0 w 2"/>
              <a:gd name="T5" fmla="*/ 0 h 5"/>
              <a:gd name="T6" fmla="*/ 0 w 2"/>
              <a:gd name="T7" fmla="*/ 3175 h 5"/>
              <a:gd name="T8" fmla="*/ 0 w 2"/>
              <a:gd name="T9" fmla="*/ 3175 h 5"/>
              <a:gd name="T10" fmla="*/ 3175 w 2"/>
              <a:gd name="T11" fmla="*/ 7938 h 5"/>
              <a:gd name="T12" fmla="*/ 3175 w 2"/>
              <a:gd name="T13" fmla="*/ 3175 h 5"/>
              <a:gd name="T14" fmla="*/ 3175 w 2"/>
              <a:gd name="T15" fmla="*/ 3175 h 5"/>
              <a:gd name="T16" fmla="*/ 0 w 2"/>
              <a:gd name="T17" fmla="*/ 0 h 5"/>
              <a:gd name="T18" fmla="*/ 0 w 2"/>
              <a:gd name="T19" fmla="*/ 3175 h 5"/>
              <a:gd name="T20" fmla="*/ 0 w 2"/>
              <a:gd name="T21" fmla="*/ 3175 h 5"/>
              <a:gd name="T22" fmla="*/ 3175 w 2"/>
              <a:gd name="T23" fmla="*/ 7938 h 5"/>
              <a:gd name="T24" fmla="*/ 3175 w 2"/>
              <a:gd name="T25" fmla="*/ 3175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3175 w 2"/>
              <a:gd name="T19" fmla="*/ 0 h 1587"/>
              <a:gd name="T20" fmla="*/ 3175 w 2"/>
              <a:gd name="T21" fmla="*/ 0 h 1587"/>
              <a:gd name="T22" fmla="*/ 3175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3175 w 2"/>
              <a:gd name="T31" fmla="*/ 0 h 1587"/>
              <a:gd name="T32" fmla="*/ 3175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3175 w 2"/>
              <a:gd name="T41" fmla="*/ 0 h 1587"/>
              <a:gd name="T42" fmla="*/ 3175 w 2"/>
              <a:gd name="T43" fmla="*/ 0 h 1587"/>
              <a:gd name="T44" fmla="*/ 3175 w 2"/>
              <a:gd name="T45" fmla="*/ 0 h 1587"/>
              <a:gd name="T46" fmla="*/ 3175 w 2"/>
              <a:gd name="T47" fmla="*/ 0 h 1587"/>
              <a:gd name="T48" fmla="*/ 3175 w 2"/>
              <a:gd name="T49" fmla="*/ 0 h 1587"/>
              <a:gd name="T50" fmla="*/ 3175 w 2"/>
              <a:gd name="T51" fmla="*/ 0 h 1587"/>
              <a:gd name="T52" fmla="*/ 3175 w 2"/>
              <a:gd name="T53" fmla="*/ 0 h 1587"/>
              <a:gd name="T54" fmla="*/ 3175 w 2"/>
              <a:gd name="T55" fmla="*/ 0 h 1587"/>
              <a:gd name="T56" fmla="*/ 3175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1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3175 w 2"/>
              <a:gd name="T3" fmla="*/ 0 h 3"/>
              <a:gd name="T4" fmla="*/ 3175 w 2"/>
              <a:gd name="T5" fmla="*/ 0 h 3"/>
              <a:gd name="T6" fmla="*/ 3175 w 2"/>
              <a:gd name="T7" fmla="*/ 0 h 3"/>
              <a:gd name="T8" fmla="*/ 3175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3175 w 2"/>
              <a:gd name="T19" fmla="*/ 0 h 3"/>
              <a:gd name="T20" fmla="*/ 3175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4763 h 3"/>
              <a:gd name="T40" fmla="*/ 0 w 2"/>
              <a:gd name="T41" fmla="*/ 476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7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8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3175 w 2"/>
              <a:gd name="T25" fmla="*/ 3175 h 2"/>
              <a:gd name="T26" fmla="*/ 3175 w 2"/>
              <a:gd name="T27" fmla="*/ 3175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3175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3175 h 2"/>
              <a:gd name="T50" fmla="*/ 3175 w 2"/>
              <a:gd name="T51" fmla="*/ 3175 h 2"/>
              <a:gd name="T52" fmla="*/ 3175 w 2"/>
              <a:gd name="T53" fmla="*/ 0 h 2"/>
              <a:gd name="T54" fmla="*/ 3175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3175 h 2"/>
              <a:gd name="T62" fmla="*/ 0 w 2"/>
              <a:gd name="T63" fmla="*/ 3175 h 2"/>
              <a:gd name="T64" fmla="*/ 3175 w 2"/>
              <a:gd name="T65" fmla="*/ 3175 h 2"/>
              <a:gd name="T66" fmla="*/ 3175 w 2"/>
              <a:gd name="T67" fmla="*/ 3175 h 2"/>
              <a:gd name="T68" fmla="*/ 0 w 2"/>
              <a:gd name="T69" fmla="*/ 3175 h 2"/>
              <a:gd name="T70" fmla="*/ 0 w 2"/>
              <a:gd name="T71" fmla="*/ 3175 h 2"/>
              <a:gd name="T72" fmla="*/ 0 w 2"/>
              <a:gd name="T73" fmla="*/ 3175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4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5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6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7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8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29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30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70" name="ClipArt Placeholder 9"/>
          <p:cNvSpPr>
            <a:spLocks noGrp="1"/>
          </p:cNvSpPr>
          <p:nvPr>
            <p:ph type="clipArt" sz="quarter" idx="49"/>
          </p:nvPr>
        </p:nvSpPr>
        <p:spPr>
          <a:xfrm>
            <a:off x="341834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77" name="ClipArt Placeholder 9"/>
          <p:cNvSpPr>
            <a:spLocks noGrp="1"/>
          </p:cNvSpPr>
          <p:nvPr>
            <p:ph type="clipArt" sz="quarter" idx="56"/>
          </p:nvPr>
        </p:nvSpPr>
        <p:spPr>
          <a:xfrm>
            <a:off x="2093047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84" name="ClipArt Placeholder 9"/>
          <p:cNvSpPr>
            <a:spLocks noGrp="1"/>
          </p:cNvSpPr>
          <p:nvPr>
            <p:ph type="clipArt" sz="quarter" idx="63"/>
          </p:nvPr>
        </p:nvSpPr>
        <p:spPr>
          <a:xfrm>
            <a:off x="3844259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91" name="ClipArt Placeholder 9"/>
          <p:cNvSpPr>
            <a:spLocks noGrp="1"/>
          </p:cNvSpPr>
          <p:nvPr>
            <p:ph type="clipArt" sz="quarter" idx="70"/>
          </p:nvPr>
        </p:nvSpPr>
        <p:spPr>
          <a:xfrm>
            <a:off x="5595471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198" name="ClipArt Placeholder 9"/>
          <p:cNvSpPr>
            <a:spLocks noGrp="1"/>
          </p:cNvSpPr>
          <p:nvPr>
            <p:ph type="clipArt" sz="quarter" idx="77"/>
          </p:nvPr>
        </p:nvSpPr>
        <p:spPr>
          <a:xfrm>
            <a:off x="7346684" y="3721341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43401" y="301625"/>
            <a:ext cx="8439652" cy="668193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1" name="Text Placeholder 2"/>
          <p:cNvSpPr>
            <a:spLocks noGrp="1"/>
          </p:cNvSpPr>
          <p:nvPr>
            <p:ph type="body" sz="quarter" idx="50"/>
          </p:nvPr>
        </p:nvSpPr>
        <p:spPr>
          <a:xfrm>
            <a:off x="603491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2" name="Picture Placeholder 4"/>
          <p:cNvSpPr>
            <a:spLocks noGrp="1"/>
          </p:cNvSpPr>
          <p:nvPr>
            <p:ph type="pic" sz="quarter" idx="51"/>
          </p:nvPr>
        </p:nvSpPr>
        <p:spPr>
          <a:xfrm>
            <a:off x="476491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73" name="Text Placeholder 2"/>
          <p:cNvSpPr>
            <a:spLocks noGrp="1"/>
          </p:cNvSpPr>
          <p:nvPr>
            <p:ph type="body" sz="quarter" idx="52"/>
          </p:nvPr>
        </p:nvSpPr>
        <p:spPr>
          <a:xfrm>
            <a:off x="465099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4" name="Text Placeholder 2"/>
          <p:cNvSpPr>
            <a:spLocks noGrp="1"/>
          </p:cNvSpPr>
          <p:nvPr>
            <p:ph type="body" sz="quarter" idx="53"/>
          </p:nvPr>
        </p:nvSpPr>
        <p:spPr>
          <a:xfrm>
            <a:off x="465099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5" name="Text Placeholder 2"/>
          <p:cNvSpPr>
            <a:spLocks noGrp="1"/>
          </p:cNvSpPr>
          <p:nvPr>
            <p:ph type="body" sz="quarter" idx="54"/>
          </p:nvPr>
        </p:nvSpPr>
        <p:spPr>
          <a:xfrm>
            <a:off x="465099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6" name="Text Placeholder 2"/>
          <p:cNvSpPr>
            <a:spLocks noGrp="1"/>
          </p:cNvSpPr>
          <p:nvPr>
            <p:ph type="body" sz="quarter" idx="55"/>
          </p:nvPr>
        </p:nvSpPr>
        <p:spPr>
          <a:xfrm>
            <a:off x="465099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8" name="Text Placeholder 2"/>
          <p:cNvSpPr>
            <a:spLocks noGrp="1"/>
          </p:cNvSpPr>
          <p:nvPr>
            <p:ph type="body" sz="quarter" idx="57"/>
          </p:nvPr>
        </p:nvSpPr>
        <p:spPr>
          <a:xfrm>
            <a:off x="2321508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9" name="Picture Placeholder 4"/>
          <p:cNvSpPr>
            <a:spLocks noGrp="1"/>
          </p:cNvSpPr>
          <p:nvPr>
            <p:ph type="pic" sz="quarter" idx="58"/>
          </p:nvPr>
        </p:nvSpPr>
        <p:spPr>
          <a:xfrm>
            <a:off x="2194508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80" name="Text Placeholder 2"/>
          <p:cNvSpPr>
            <a:spLocks noGrp="1"/>
          </p:cNvSpPr>
          <p:nvPr>
            <p:ph type="body" sz="quarter" idx="59"/>
          </p:nvPr>
        </p:nvSpPr>
        <p:spPr>
          <a:xfrm>
            <a:off x="2183116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1" name="Text Placeholder 2"/>
          <p:cNvSpPr>
            <a:spLocks noGrp="1"/>
          </p:cNvSpPr>
          <p:nvPr>
            <p:ph type="body" sz="quarter" idx="60"/>
          </p:nvPr>
        </p:nvSpPr>
        <p:spPr>
          <a:xfrm>
            <a:off x="2183116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2" name="Text Placeholder 2"/>
          <p:cNvSpPr>
            <a:spLocks noGrp="1"/>
          </p:cNvSpPr>
          <p:nvPr>
            <p:ph type="body" sz="quarter" idx="61"/>
          </p:nvPr>
        </p:nvSpPr>
        <p:spPr>
          <a:xfrm>
            <a:off x="2183116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3" name="Text Placeholder 2"/>
          <p:cNvSpPr>
            <a:spLocks noGrp="1"/>
          </p:cNvSpPr>
          <p:nvPr>
            <p:ph type="body" sz="quarter" idx="62"/>
          </p:nvPr>
        </p:nvSpPr>
        <p:spPr>
          <a:xfrm>
            <a:off x="2183116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2"/>
          <p:cNvSpPr>
            <a:spLocks noGrp="1"/>
          </p:cNvSpPr>
          <p:nvPr>
            <p:ph type="body" sz="quarter" idx="64"/>
          </p:nvPr>
        </p:nvSpPr>
        <p:spPr>
          <a:xfrm>
            <a:off x="4101439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6" name="Picture Placeholder 4"/>
          <p:cNvSpPr>
            <a:spLocks noGrp="1"/>
          </p:cNvSpPr>
          <p:nvPr>
            <p:ph type="pic" sz="quarter" idx="65"/>
          </p:nvPr>
        </p:nvSpPr>
        <p:spPr>
          <a:xfrm>
            <a:off x="3974439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87" name="Text Placeholder 2"/>
          <p:cNvSpPr>
            <a:spLocks noGrp="1"/>
          </p:cNvSpPr>
          <p:nvPr>
            <p:ph type="body" sz="quarter" idx="66"/>
          </p:nvPr>
        </p:nvSpPr>
        <p:spPr>
          <a:xfrm>
            <a:off x="3963047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2"/>
          <p:cNvSpPr>
            <a:spLocks noGrp="1"/>
          </p:cNvSpPr>
          <p:nvPr>
            <p:ph type="body" sz="quarter" idx="67"/>
          </p:nvPr>
        </p:nvSpPr>
        <p:spPr>
          <a:xfrm>
            <a:off x="3963047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9" name="Text Placeholder 2"/>
          <p:cNvSpPr>
            <a:spLocks noGrp="1"/>
          </p:cNvSpPr>
          <p:nvPr>
            <p:ph type="body" sz="quarter" idx="68"/>
          </p:nvPr>
        </p:nvSpPr>
        <p:spPr>
          <a:xfrm>
            <a:off x="3963047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0" name="Text Placeholder 2"/>
          <p:cNvSpPr>
            <a:spLocks noGrp="1"/>
          </p:cNvSpPr>
          <p:nvPr>
            <p:ph type="body" sz="quarter" idx="69"/>
          </p:nvPr>
        </p:nvSpPr>
        <p:spPr>
          <a:xfrm>
            <a:off x="3963047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2" name="Text Placeholder 2"/>
          <p:cNvSpPr>
            <a:spLocks noGrp="1"/>
          </p:cNvSpPr>
          <p:nvPr>
            <p:ph type="body" sz="quarter" idx="71"/>
          </p:nvPr>
        </p:nvSpPr>
        <p:spPr>
          <a:xfrm>
            <a:off x="5863108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3" name="Picture Placeholder 4"/>
          <p:cNvSpPr>
            <a:spLocks noGrp="1"/>
          </p:cNvSpPr>
          <p:nvPr>
            <p:ph type="pic" sz="quarter" idx="72"/>
          </p:nvPr>
        </p:nvSpPr>
        <p:spPr>
          <a:xfrm>
            <a:off x="5736108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94" name="Text Placeholder 2"/>
          <p:cNvSpPr>
            <a:spLocks noGrp="1"/>
          </p:cNvSpPr>
          <p:nvPr>
            <p:ph type="body" sz="quarter" idx="73"/>
          </p:nvPr>
        </p:nvSpPr>
        <p:spPr>
          <a:xfrm>
            <a:off x="5724716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5" name="Text Placeholder 2"/>
          <p:cNvSpPr>
            <a:spLocks noGrp="1"/>
          </p:cNvSpPr>
          <p:nvPr>
            <p:ph type="body" sz="quarter" idx="74"/>
          </p:nvPr>
        </p:nvSpPr>
        <p:spPr>
          <a:xfrm>
            <a:off x="5724716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6" name="Text Placeholder 2"/>
          <p:cNvSpPr>
            <a:spLocks noGrp="1"/>
          </p:cNvSpPr>
          <p:nvPr>
            <p:ph type="body" sz="quarter" idx="75"/>
          </p:nvPr>
        </p:nvSpPr>
        <p:spPr>
          <a:xfrm>
            <a:off x="5724716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2"/>
          <p:cNvSpPr>
            <a:spLocks noGrp="1"/>
          </p:cNvSpPr>
          <p:nvPr>
            <p:ph type="body" sz="quarter" idx="76"/>
          </p:nvPr>
        </p:nvSpPr>
        <p:spPr>
          <a:xfrm>
            <a:off x="5724716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9" name="Text Placeholder 2"/>
          <p:cNvSpPr>
            <a:spLocks noGrp="1"/>
          </p:cNvSpPr>
          <p:nvPr>
            <p:ph type="body" sz="quarter" idx="78"/>
          </p:nvPr>
        </p:nvSpPr>
        <p:spPr>
          <a:xfrm>
            <a:off x="7636461" y="3775118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0" name="Picture Placeholder 4"/>
          <p:cNvSpPr>
            <a:spLocks noGrp="1"/>
          </p:cNvSpPr>
          <p:nvPr>
            <p:ph type="pic" sz="quarter" idx="79"/>
          </p:nvPr>
        </p:nvSpPr>
        <p:spPr>
          <a:xfrm>
            <a:off x="7509461" y="4049120"/>
            <a:ext cx="1187450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01" name="Text Placeholder 2"/>
          <p:cNvSpPr>
            <a:spLocks noGrp="1"/>
          </p:cNvSpPr>
          <p:nvPr>
            <p:ph type="body" sz="quarter" idx="80"/>
          </p:nvPr>
        </p:nvSpPr>
        <p:spPr>
          <a:xfrm>
            <a:off x="7498069" y="459973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2" name="Text Placeholder 2"/>
          <p:cNvSpPr>
            <a:spLocks noGrp="1"/>
          </p:cNvSpPr>
          <p:nvPr>
            <p:ph type="body" sz="quarter" idx="81"/>
          </p:nvPr>
        </p:nvSpPr>
        <p:spPr>
          <a:xfrm>
            <a:off x="7498069" y="487373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3" name="Text Placeholder 2"/>
          <p:cNvSpPr>
            <a:spLocks noGrp="1"/>
          </p:cNvSpPr>
          <p:nvPr>
            <p:ph type="body" sz="quarter" idx="82"/>
          </p:nvPr>
        </p:nvSpPr>
        <p:spPr>
          <a:xfrm>
            <a:off x="7498069" y="5147738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4" name="Text Placeholder 2"/>
          <p:cNvSpPr>
            <a:spLocks noGrp="1"/>
          </p:cNvSpPr>
          <p:nvPr>
            <p:ph type="body" sz="quarter" idx="83"/>
          </p:nvPr>
        </p:nvSpPr>
        <p:spPr>
          <a:xfrm>
            <a:off x="7498069" y="541267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5" name="ClipArt Placeholder 9"/>
          <p:cNvSpPr>
            <a:spLocks noGrp="1"/>
          </p:cNvSpPr>
          <p:nvPr>
            <p:ph type="clipArt" sz="quarter" idx="84"/>
          </p:nvPr>
        </p:nvSpPr>
        <p:spPr>
          <a:xfrm>
            <a:off x="349091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06" name="ClipArt Placeholder 9"/>
          <p:cNvSpPr>
            <a:spLocks noGrp="1"/>
          </p:cNvSpPr>
          <p:nvPr>
            <p:ph type="clipArt" sz="quarter" idx="85"/>
          </p:nvPr>
        </p:nvSpPr>
        <p:spPr>
          <a:xfrm>
            <a:off x="2100304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07" name="ClipArt Placeholder 9"/>
          <p:cNvSpPr>
            <a:spLocks noGrp="1"/>
          </p:cNvSpPr>
          <p:nvPr>
            <p:ph type="clipArt" sz="quarter" idx="86"/>
          </p:nvPr>
        </p:nvSpPr>
        <p:spPr>
          <a:xfrm>
            <a:off x="3851516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08" name="ClipArt Placeholder 9"/>
          <p:cNvSpPr>
            <a:spLocks noGrp="1"/>
          </p:cNvSpPr>
          <p:nvPr>
            <p:ph type="clipArt" sz="quarter" idx="87"/>
          </p:nvPr>
        </p:nvSpPr>
        <p:spPr>
          <a:xfrm>
            <a:off x="5602728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09" name="ClipArt Placeholder 9"/>
          <p:cNvSpPr>
            <a:spLocks noGrp="1"/>
          </p:cNvSpPr>
          <p:nvPr>
            <p:ph type="clipArt" sz="quarter" idx="88"/>
          </p:nvPr>
        </p:nvSpPr>
        <p:spPr>
          <a:xfrm>
            <a:off x="7353941" y="1370027"/>
            <a:ext cx="1456764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  <p:sp>
        <p:nvSpPr>
          <p:cNvPr id="210" name="Text Placeholder 2"/>
          <p:cNvSpPr>
            <a:spLocks noGrp="1"/>
          </p:cNvSpPr>
          <p:nvPr>
            <p:ph type="body" sz="quarter" idx="89"/>
          </p:nvPr>
        </p:nvSpPr>
        <p:spPr>
          <a:xfrm>
            <a:off x="610748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1" name="Picture Placeholder 4"/>
          <p:cNvSpPr>
            <a:spLocks noGrp="1"/>
          </p:cNvSpPr>
          <p:nvPr>
            <p:ph type="pic" sz="quarter" idx="90"/>
          </p:nvPr>
        </p:nvSpPr>
        <p:spPr>
          <a:xfrm>
            <a:off x="483748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12" name="Text Placeholder 2"/>
          <p:cNvSpPr>
            <a:spLocks noGrp="1"/>
          </p:cNvSpPr>
          <p:nvPr>
            <p:ph type="body" sz="quarter" idx="91"/>
          </p:nvPr>
        </p:nvSpPr>
        <p:spPr>
          <a:xfrm>
            <a:off x="472356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3" name="Text Placeholder 2"/>
          <p:cNvSpPr>
            <a:spLocks noGrp="1"/>
          </p:cNvSpPr>
          <p:nvPr>
            <p:ph type="body" sz="quarter" idx="92"/>
          </p:nvPr>
        </p:nvSpPr>
        <p:spPr>
          <a:xfrm>
            <a:off x="472356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4" name="Text Placeholder 2"/>
          <p:cNvSpPr>
            <a:spLocks noGrp="1"/>
          </p:cNvSpPr>
          <p:nvPr>
            <p:ph type="body" sz="quarter" idx="93"/>
          </p:nvPr>
        </p:nvSpPr>
        <p:spPr>
          <a:xfrm>
            <a:off x="472356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5" name="Text Placeholder 2"/>
          <p:cNvSpPr>
            <a:spLocks noGrp="1"/>
          </p:cNvSpPr>
          <p:nvPr>
            <p:ph type="body" sz="quarter" idx="94"/>
          </p:nvPr>
        </p:nvSpPr>
        <p:spPr>
          <a:xfrm>
            <a:off x="472356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6" name="Text Placeholder 2"/>
          <p:cNvSpPr>
            <a:spLocks noGrp="1"/>
          </p:cNvSpPr>
          <p:nvPr>
            <p:ph type="body" sz="quarter" idx="95"/>
          </p:nvPr>
        </p:nvSpPr>
        <p:spPr>
          <a:xfrm>
            <a:off x="2328765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7" name="Picture Placeholder 4"/>
          <p:cNvSpPr>
            <a:spLocks noGrp="1"/>
          </p:cNvSpPr>
          <p:nvPr>
            <p:ph type="pic" sz="quarter" idx="96"/>
          </p:nvPr>
        </p:nvSpPr>
        <p:spPr>
          <a:xfrm>
            <a:off x="2201765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18" name="Text Placeholder 2"/>
          <p:cNvSpPr>
            <a:spLocks noGrp="1"/>
          </p:cNvSpPr>
          <p:nvPr>
            <p:ph type="body" sz="quarter" idx="97"/>
          </p:nvPr>
        </p:nvSpPr>
        <p:spPr>
          <a:xfrm>
            <a:off x="2190373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9" name="Text Placeholder 2"/>
          <p:cNvSpPr>
            <a:spLocks noGrp="1"/>
          </p:cNvSpPr>
          <p:nvPr>
            <p:ph type="body" sz="quarter" idx="98"/>
          </p:nvPr>
        </p:nvSpPr>
        <p:spPr>
          <a:xfrm>
            <a:off x="2190373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0" name="Text Placeholder 2"/>
          <p:cNvSpPr>
            <a:spLocks noGrp="1"/>
          </p:cNvSpPr>
          <p:nvPr>
            <p:ph type="body" sz="quarter" idx="99"/>
          </p:nvPr>
        </p:nvSpPr>
        <p:spPr>
          <a:xfrm>
            <a:off x="2190373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1" name="Text Placeholder 2"/>
          <p:cNvSpPr>
            <a:spLocks noGrp="1"/>
          </p:cNvSpPr>
          <p:nvPr>
            <p:ph type="body" sz="quarter" idx="100"/>
          </p:nvPr>
        </p:nvSpPr>
        <p:spPr>
          <a:xfrm>
            <a:off x="2190373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2" name="Text Placeholder 2"/>
          <p:cNvSpPr>
            <a:spLocks noGrp="1"/>
          </p:cNvSpPr>
          <p:nvPr>
            <p:ph type="body" sz="quarter" idx="101"/>
          </p:nvPr>
        </p:nvSpPr>
        <p:spPr>
          <a:xfrm>
            <a:off x="4108696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3" name="Picture Placeholder 4"/>
          <p:cNvSpPr>
            <a:spLocks noGrp="1"/>
          </p:cNvSpPr>
          <p:nvPr>
            <p:ph type="pic" sz="quarter" idx="102"/>
          </p:nvPr>
        </p:nvSpPr>
        <p:spPr>
          <a:xfrm>
            <a:off x="3981696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24" name="Text Placeholder 2"/>
          <p:cNvSpPr>
            <a:spLocks noGrp="1"/>
          </p:cNvSpPr>
          <p:nvPr>
            <p:ph type="body" sz="quarter" idx="103"/>
          </p:nvPr>
        </p:nvSpPr>
        <p:spPr>
          <a:xfrm>
            <a:off x="3970304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5" name="Text Placeholder 2"/>
          <p:cNvSpPr>
            <a:spLocks noGrp="1"/>
          </p:cNvSpPr>
          <p:nvPr>
            <p:ph type="body" sz="quarter" idx="104"/>
          </p:nvPr>
        </p:nvSpPr>
        <p:spPr>
          <a:xfrm>
            <a:off x="3970304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6" name="Text Placeholder 2"/>
          <p:cNvSpPr>
            <a:spLocks noGrp="1"/>
          </p:cNvSpPr>
          <p:nvPr>
            <p:ph type="body" sz="quarter" idx="105"/>
          </p:nvPr>
        </p:nvSpPr>
        <p:spPr>
          <a:xfrm>
            <a:off x="3970304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7" name="Text Placeholder 2"/>
          <p:cNvSpPr>
            <a:spLocks noGrp="1"/>
          </p:cNvSpPr>
          <p:nvPr>
            <p:ph type="body" sz="quarter" idx="106"/>
          </p:nvPr>
        </p:nvSpPr>
        <p:spPr>
          <a:xfrm>
            <a:off x="3970304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8" name="Text Placeholder 2"/>
          <p:cNvSpPr>
            <a:spLocks noGrp="1"/>
          </p:cNvSpPr>
          <p:nvPr>
            <p:ph type="body" sz="quarter" idx="107"/>
          </p:nvPr>
        </p:nvSpPr>
        <p:spPr>
          <a:xfrm>
            <a:off x="5870365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9" name="Picture Placeholder 4"/>
          <p:cNvSpPr>
            <a:spLocks noGrp="1"/>
          </p:cNvSpPr>
          <p:nvPr>
            <p:ph type="pic" sz="quarter" idx="108"/>
          </p:nvPr>
        </p:nvSpPr>
        <p:spPr>
          <a:xfrm>
            <a:off x="5743365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30" name="Text Placeholder 2"/>
          <p:cNvSpPr>
            <a:spLocks noGrp="1"/>
          </p:cNvSpPr>
          <p:nvPr>
            <p:ph type="body" sz="quarter" idx="109"/>
          </p:nvPr>
        </p:nvSpPr>
        <p:spPr>
          <a:xfrm>
            <a:off x="5731973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1" name="Text Placeholder 2"/>
          <p:cNvSpPr>
            <a:spLocks noGrp="1"/>
          </p:cNvSpPr>
          <p:nvPr>
            <p:ph type="body" sz="quarter" idx="110"/>
          </p:nvPr>
        </p:nvSpPr>
        <p:spPr>
          <a:xfrm>
            <a:off x="5731973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2" name="Text Placeholder 2"/>
          <p:cNvSpPr>
            <a:spLocks noGrp="1"/>
          </p:cNvSpPr>
          <p:nvPr>
            <p:ph type="body" sz="quarter" idx="111"/>
          </p:nvPr>
        </p:nvSpPr>
        <p:spPr>
          <a:xfrm>
            <a:off x="5731973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3" name="Text Placeholder 2"/>
          <p:cNvSpPr>
            <a:spLocks noGrp="1"/>
          </p:cNvSpPr>
          <p:nvPr>
            <p:ph type="body" sz="quarter" idx="112"/>
          </p:nvPr>
        </p:nvSpPr>
        <p:spPr>
          <a:xfrm>
            <a:off x="5731973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4" name="Text Placeholder 2"/>
          <p:cNvSpPr>
            <a:spLocks noGrp="1"/>
          </p:cNvSpPr>
          <p:nvPr>
            <p:ph type="body" sz="quarter" idx="113"/>
          </p:nvPr>
        </p:nvSpPr>
        <p:spPr>
          <a:xfrm>
            <a:off x="7643718" y="1423804"/>
            <a:ext cx="93345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5" name="Picture Placeholder 4"/>
          <p:cNvSpPr>
            <a:spLocks noGrp="1"/>
          </p:cNvSpPr>
          <p:nvPr>
            <p:ph type="pic" sz="quarter" idx="114"/>
          </p:nvPr>
        </p:nvSpPr>
        <p:spPr>
          <a:xfrm>
            <a:off x="7516718" y="1697806"/>
            <a:ext cx="1187450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236" name="Text Placeholder 2"/>
          <p:cNvSpPr>
            <a:spLocks noGrp="1"/>
          </p:cNvSpPr>
          <p:nvPr>
            <p:ph type="body" sz="quarter" idx="115"/>
          </p:nvPr>
        </p:nvSpPr>
        <p:spPr>
          <a:xfrm>
            <a:off x="7505326" y="2248420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7" name="Text Placeholder 2"/>
          <p:cNvSpPr>
            <a:spLocks noGrp="1"/>
          </p:cNvSpPr>
          <p:nvPr>
            <p:ph type="body" sz="quarter" idx="116"/>
          </p:nvPr>
        </p:nvSpPr>
        <p:spPr>
          <a:xfrm>
            <a:off x="7505326" y="2522422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8" name="Text Placeholder 2"/>
          <p:cNvSpPr>
            <a:spLocks noGrp="1"/>
          </p:cNvSpPr>
          <p:nvPr>
            <p:ph type="body" sz="quarter" idx="117"/>
          </p:nvPr>
        </p:nvSpPr>
        <p:spPr>
          <a:xfrm>
            <a:off x="7505326" y="2796424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9" name="Text Placeholder 2"/>
          <p:cNvSpPr>
            <a:spLocks noGrp="1"/>
          </p:cNvSpPr>
          <p:nvPr>
            <p:ph type="body" sz="quarter" idx="118"/>
          </p:nvPr>
        </p:nvSpPr>
        <p:spPr>
          <a:xfrm>
            <a:off x="7505326" y="3061356"/>
            <a:ext cx="1210235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1" name="Footer Placeholder 1"/>
          <p:cNvSpPr>
            <a:spLocks noGrp="1"/>
          </p:cNvSpPr>
          <p:nvPr>
            <p:ph type="ftr" sz="quarter" idx="1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132" name="Slide Number Placeholder 2"/>
          <p:cNvSpPr>
            <a:spLocks noGrp="1"/>
          </p:cNvSpPr>
          <p:nvPr>
            <p:ph type="sldNum" sz="quarter" idx="12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4D01B2-10AA-4A51-9782-D5953403B4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98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136106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46316" y="4064001"/>
            <a:ext cx="3978929" cy="1751263"/>
          </a:xfrm>
        </p:spPr>
        <p:txBody>
          <a:bodyPr/>
          <a:lstStyle>
            <a:lvl1pPr>
              <a:defRPr sz="3000" b="0" i="0">
                <a:solidFill>
                  <a:schemeClr val="tx1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055B0-583E-4CE9-B46F-403A4F4B00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755459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846513" y="5302250"/>
            <a:ext cx="5297487" cy="155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46316" y="3075216"/>
            <a:ext cx="3978929" cy="1950356"/>
          </a:xfrm>
        </p:spPr>
        <p:txBody>
          <a:bodyPr/>
          <a:lstStyle>
            <a:lvl1pPr>
              <a:defRPr sz="3000" b="0" i="0" baseline="0">
                <a:solidFill>
                  <a:schemeClr val="tx1"/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885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32417"/>
            <a:ext cx="8445500" cy="5069416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9DDAB-13A3-4E47-8334-BEEEDFD18B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521856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47233"/>
            <a:ext cx="4159249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D7F4F-7EA8-495D-9EDB-0B3F348E4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5119494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349250" y="1147233"/>
            <a:ext cx="4159249" cy="504825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612216" y="372321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046AC-8236-4238-B268-CD84337F66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788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7475"/>
            <a:ext cx="8410104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4607983" y="114723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612216" y="372321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21"/>
          </p:nvPr>
        </p:nvSpPr>
        <p:spPr>
          <a:xfrm>
            <a:off x="347133" y="1140883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14" name="Chart Placeholder 4"/>
          <p:cNvSpPr>
            <a:spLocks noGrp="1"/>
          </p:cNvSpPr>
          <p:nvPr>
            <p:ph type="chart" sz="quarter" idx="22"/>
          </p:nvPr>
        </p:nvSpPr>
        <p:spPr>
          <a:xfrm>
            <a:off x="351366" y="3716867"/>
            <a:ext cx="4159249" cy="246168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9EF53-64A7-469D-BF9D-A24E8EFB9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315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311650"/>
            <a:ext cx="9144000" cy="1762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2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4699000"/>
            <a:ext cx="5059363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3" y="1189789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2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1"/>
            <a:ext cx="282117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5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5942013" y="6107113"/>
            <a:ext cx="2551112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43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7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8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3175 w 2"/>
              <a:gd name="T15" fmla="*/ 3175 h 2"/>
              <a:gd name="T16" fmla="*/ 3175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3175 w 2"/>
              <a:gd name="T29" fmla="*/ 3175 h 2"/>
              <a:gd name="T30" fmla="*/ 3175 w 2"/>
              <a:gd name="T31" fmla="*/ 3175 h 2"/>
              <a:gd name="T32" fmla="*/ 3175 w 2"/>
              <a:gd name="T33" fmla="*/ 3175 h 2"/>
              <a:gd name="T34" fmla="*/ 3175 w 2"/>
              <a:gd name="T35" fmla="*/ 3175 h 2"/>
              <a:gd name="T36" fmla="*/ 3175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3175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3175 w 2"/>
              <a:gd name="T63" fmla="*/ 3175 h 2"/>
              <a:gd name="T64" fmla="*/ 0 w 2"/>
              <a:gd name="T65" fmla="*/ 3175 h 2"/>
              <a:gd name="T66" fmla="*/ 0 w 2"/>
              <a:gd name="T67" fmla="*/ 3175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3175 w 2"/>
              <a:gd name="T13" fmla="*/ 0 h 2"/>
              <a:gd name="T14" fmla="*/ 3175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3175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3175 w 2"/>
              <a:gd name="T53" fmla="*/ 3175 h 2"/>
              <a:gd name="T54" fmla="*/ 3175 w 2"/>
              <a:gd name="T55" fmla="*/ 3175 h 2"/>
              <a:gd name="T56" fmla="*/ 3175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3175 w 2"/>
              <a:gd name="T1" fmla="*/ 6350 h 4"/>
              <a:gd name="T2" fmla="*/ 3175 w 2"/>
              <a:gd name="T3" fmla="*/ 6350 h 4"/>
              <a:gd name="T4" fmla="*/ 3175 w 2"/>
              <a:gd name="T5" fmla="*/ 6350 h 4"/>
              <a:gd name="T6" fmla="*/ 3175 w 2"/>
              <a:gd name="T7" fmla="*/ 3175 h 4"/>
              <a:gd name="T8" fmla="*/ 3175 w 2"/>
              <a:gd name="T9" fmla="*/ 0 h 4"/>
              <a:gd name="T10" fmla="*/ 3175 w 2"/>
              <a:gd name="T11" fmla="*/ 0 h 4"/>
              <a:gd name="T12" fmla="*/ 3175 w 2"/>
              <a:gd name="T13" fmla="*/ 0 h 4"/>
              <a:gd name="T14" fmla="*/ 0 w 2"/>
              <a:gd name="T15" fmla="*/ 3175 h 4"/>
              <a:gd name="T16" fmla="*/ 3175 w 2"/>
              <a:gd name="T17" fmla="*/ 6350 h 4"/>
              <a:gd name="T18" fmla="*/ 3175 w 2"/>
              <a:gd name="T19" fmla="*/ 3175 h 4"/>
              <a:gd name="T20" fmla="*/ 3175 w 2"/>
              <a:gd name="T21" fmla="*/ 3175 h 4"/>
              <a:gd name="T22" fmla="*/ 3175 w 2"/>
              <a:gd name="T23" fmla="*/ 0 h 4"/>
              <a:gd name="T24" fmla="*/ 3175 w 2"/>
              <a:gd name="T25" fmla="*/ 3175 h 4"/>
              <a:gd name="T26" fmla="*/ 3175 w 2"/>
              <a:gd name="T27" fmla="*/ 3175 h 4"/>
              <a:gd name="T28" fmla="*/ 3175 w 2"/>
              <a:gd name="T29" fmla="*/ 3175 h 4"/>
              <a:gd name="T30" fmla="*/ 3175 w 2"/>
              <a:gd name="T31" fmla="*/ 3175 h 4"/>
              <a:gd name="T32" fmla="*/ 3175 w 2"/>
              <a:gd name="T33" fmla="*/ 3175 h 4"/>
              <a:gd name="T34" fmla="*/ 3175 w 2"/>
              <a:gd name="T35" fmla="*/ 3175 h 4"/>
              <a:gd name="T36" fmla="*/ 3175 w 2"/>
              <a:gd name="T37" fmla="*/ 3175 h 4"/>
              <a:gd name="T38" fmla="*/ 3175 w 2"/>
              <a:gd name="T39" fmla="*/ 3175 h 4"/>
              <a:gd name="T40" fmla="*/ 3175 w 2"/>
              <a:gd name="T41" fmla="*/ 3175 h 4"/>
              <a:gd name="T42" fmla="*/ 3175 w 2"/>
              <a:gd name="T43" fmla="*/ 3175 h 4"/>
              <a:gd name="T44" fmla="*/ 3175 w 2"/>
              <a:gd name="T45" fmla="*/ 3175 h 4"/>
              <a:gd name="T46" fmla="*/ 3175 w 2"/>
              <a:gd name="T47" fmla="*/ 3175 h 4"/>
              <a:gd name="T48" fmla="*/ 3175 w 2"/>
              <a:gd name="T49" fmla="*/ 3175 h 4"/>
              <a:gd name="T50" fmla="*/ 3175 w 2"/>
              <a:gd name="T51" fmla="*/ 3175 h 4"/>
              <a:gd name="T52" fmla="*/ 0 w 2"/>
              <a:gd name="T53" fmla="*/ 3175 h 4"/>
              <a:gd name="T54" fmla="*/ 3175 w 2"/>
              <a:gd name="T55" fmla="*/ 6350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6350 h 4"/>
              <a:gd name="T2" fmla="*/ 0 w 1587"/>
              <a:gd name="T3" fmla="*/ 3175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3175 h 4"/>
              <a:gd name="T10" fmla="*/ 0 w 1587"/>
              <a:gd name="T11" fmla="*/ 3175 h 4"/>
              <a:gd name="T12" fmla="*/ 0 w 1587"/>
              <a:gd name="T13" fmla="*/ 6350 h 4"/>
              <a:gd name="T14" fmla="*/ 0 w 1587"/>
              <a:gd name="T15" fmla="*/ 3175 h 4"/>
              <a:gd name="T16" fmla="*/ 0 w 1587"/>
              <a:gd name="T17" fmla="*/ 3175 h 4"/>
              <a:gd name="T18" fmla="*/ 0 w 1587"/>
              <a:gd name="T19" fmla="*/ 3175 h 4"/>
              <a:gd name="T20" fmla="*/ 0 w 1587"/>
              <a:gd name="T21" fmla="*/ 3175 h 4"/>
              <a:gd name="T22" fmla="*/ 0 w 1587"/>
              <a:gd name="T23" fmla="*/ 3175 h 4"/>
              <a:gd name="T24" fmla="*/ 0 w 1587"/>
              <a:gd name="T25" fmla="*/ 3175 h 4"/>
              <a:gd name="T26" fmla="*/ 0 w 1587"/>
              <a:gd name="T27" fmla="*/ 3175 h 4"/>
              <a:gd name="T28" fmla="*/ 0 w 1587"/>
              <a:gd name="T29" fmla="*/ 6350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0 h 2"/>
              <a:gd name="T4" fmla="*/ 3175 w 2"/>
              <a:gd name="T5" fmla="*/ 0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0 h 2"/>
              <a:gd name="T30" fmla="*/ 0 w 2"/>
              <a:gd name="T31" fmla="*/ 3175 h 2"/>
              <a:gd name="T32" fmla="*/ 3175 w 2"/>
              <a:gd name="T33" fmla="*/ 3175 h 2"/>
              <a:gd name="T34" fmla="*/ 3175 w 2"/>
              <a:gd name="T35" fmla="*/ 0 h 2"/>
              <a:gd name="T36" fmla="*/ 0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0 h 2"/>
              <a:gd name="T4" fmla="*/ 0 w 1587"/>
              <a:gd name="T5" fmla="*/ 3175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3175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3175 h 2"/>
              <a:gd name="T10" fmla="*/ 3175 w 2"/>
              <a:gd name="T11" fmla="*/ 3175 h 2"/>
              <a:gd name="T12" fmla="*/ 3175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3175 w 2"/>
              <a:gd name="T1" fmla="*/ 3175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3175 h 2"/>
              <a:gd name="T12" fmla="*/ 3175 w 2"/>
              <a:gd name="T13" fmla="*/ 3175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3175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3175 w 4"/>
              <a:gd name="T1" fmla="*/ 3175 h 2"/>
              <a:gd name="T2" fmla="*/ 3175 w 4"/>
              <a:gd name="T3" fmla="*/ 3175 h 2"/>
              <a:gd name="T4" fmla="*/ 6350 w 4"/>
              <a:gd name="T5" fmla="*/ 3175 h 2"/>
              <a:gd name="T6" fmla="*/ 6350 w 4"/>
              <a:gd name="T7" fmla="*/ 0 h 2"/>
              <a:gd name="T8" fmla="*/ 6350 w 4"/>
              <a:gd name="T9" fmla="*/ 0 h 2"/>
              <a:gd name="T10" fmla="*/ 3175 w 4"/>
              <a:gd name="T11" fmla="*/ 0 h 2"/>
              <a:gd name="T12" fmla="*/ 3175 w 4"/>
              <a:gd name="T13" fmla="*/ 0 h 2"/>
              <a:gd name="T14" fmla="*/ 0 w 4"/>
              <a:gd name="T15" fmla="*/ 3175 h 2"/>
              <a:gd name="T16" fmla="*/ 3175 w 4"/>
              <a:gd name="T17" fmla="*/ 3175 h 2"/>
              <a:gd name="T18" fmla="*/ 3175 w 4"/>
              <a:gd name="T19" fmla="*/ 0 h 2"/>
              <a:gd name="T20" fmla="*/ 6350 w 4"/>
              <a:gd name="T21" fmla="*/ 3175 h 2"/>
              <a:gd name="T22" fmla="*/ 6350 w 4"/>
              <a:gd name="T23" fmla="*/ 0 h 2"/>
              <a:gd name="T24" fmla="*/ 6350 w 4"/>
              <a:gd name="T25" fmla="*/ 0 h 2"/>
              <a:gd name="T26" fmla="*/ 3175 w 4"/>
              <a:gd name="T27" fmla="*/ 0 h 2"/>
              <a:gd name="T28" fmla="*/ 3175 w 4"/>
              <a:gd name="T29" fmla="*/ 0 h 2"/>
              <a:gd name="T30" fmla="*/ 0 w 4"/>
              <a:gd name="T31" fmla="*/ 0 h 2"/>
              <a:gd name="T32" fmla="*/ 3175 w 4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0 w 2"/>
              <a:gd name="T59" fmla="*/ 3175 h 2"/>
              <a:gd name="T60" fmla="*/ 0 w 2"/>
              <a:gd name="T61" fmla="*/ 3175 h 2"/>
              <a:gd name="T62" fmla="*/ 0 w 2"/>
              <a:gd name="T63" fmla="*/ 3175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3175 h 2"/>
              <a:gd name="T40" fmla="*/ 0 w 2"/>
              <a:gd name="T41" fmla="*/ 3175 h 2"/>
              <a:gd name="T42" fmla="*/ 3175 w 2"/>
              <a:gd name="T43" fmla="*/ 3175 h 2"/>
              <a:gd name="T44" fmla="*/ 3175 w 2"/>
              <a:gd name="T45" fmla="*/ 0 h 2"/>
              <a:gd name="T46" fmla="*/ 3175 w 2"/>
              <a:gd name="T47" fmla="*/ 0 h 2"/>
              <a:gd name="T48" fmla="*/ 3175 w 2"/>
              <a:gd name="T49" fmla="*/ 0 h 2"/>
              <a:gd name="T50" fmla="*/ 3175 w 2"/>
              <a:gd name="T51" fmla="*/ 0 h 2"/>
              <a:gd name="T52" fmla="*/ 3175 w 2"/>
              <a:gd name="T53" fmla="*/ 0 h 2"/>
              <a:gd name="T54" fmla="*/ 3175 w 2"/>
              <a:gd name="T55" fmla="*/ 0 h 2"/>
              <a:gd name="T56" fmla="*/ 3175 w 2"/>
              <a:gd name="T57" fmla="*/ 0 h 2"/>
              <a:gd name="T58" fmla="*/ 3175 w 2"/>
              <a:gd name="T59" fmla="*/ 0 h 2"/>
              <a:gd name="T60" fmla="*/ 3175 w 2"/>
              <a:gd name="T61" fmla="*/ 0 h 2"/>
              <a:gd name="T62" fmla="*/ 3175 w 2"/>
              <a:gd name="T63" fmla="*/ 0 h 2"/>
              <a:gd name="T64" fmla="*/ 3175 w 2"/>
              <a:gd name="T65" fmla="*/ 0 h 2"/>
              <a:gd name="T66" fmla="*/ 3175 w 2"/>
              <a:gd name="T67" fmla="*/ 3175 h 2"/>
              <a:gd name="T68" fmla="*/ 3175 w 2"/>
              <a:gd name="T69" fmla="*/ 0 h 2"/>
              <a:gd name="T70" fmla="*/ 3175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3175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0 w 2"/>
              <a:gd name="T3" fmla="*/ 4763 h 3"/>
              <a:gd name="T4" fmla="*/ 3175 w 2"/>
              <a:gd name="T5" fmla="*/ 4763 h 3"/>
              <a:gd name="T6" fmla="*/ 3175 w 2"/>
              <a:gd name="T7" fmla="*/ 476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0 w 2"/>
              <a:gd name="T19" fmla="*/ 4763 h 3"/>
              <a:gd name="T20" fmla="*/ 0 w 2"/>
              <a:gd name="T21" fmla="*/ 4763 h 3"/>
              <a:gd name="T22" fmla="*/ 0 w 2"/>
              <a:gd name="T23" fmla="*/ 0 h 3"/>
              <a:gd name="T24" fmla="*/ 0 w 2"/>
              <a:gd name="T25" fmla="*/ 4763 h 3"/>
              <a:gd name="T26" fmla="*/ 0 w 2"/>
              <a:gd name="T27" fmla="*/ 4763 h 3"/>
              <a:gd name="T28" fmla="*/ 0 w 2"/>
              <a:gd name="T29" fmla="*/ 4763 h 3"/>
              <a:gd name="T30" fmla="*/ 0 w 2"/>
              <a:gd name="T31" fmla="*/ 4763 h 3"/>
              <a:gd name="T32" fmla="*/ 0 w 2"/>
              <a:gd name="T33" fmla="*/ 4763 h 3"/>
              <a:gd name="T34" fmla="*/ 0 w 2"/>
              <a:gd name="T35" fmla="*/ 4763 h 3"/>
              <a:gd name="T36" fmla="*/ 0 w 2"/>
              <a:gd name="T37" fmla="*/ 4763 h 3"/>
              <a:gd name="T38" fmla="*/ 0 w 2"/>
              <a:gd name="T39" fmla="*/ 4763 h 3"/>
              <a:gd name="T40" fmla="*/ 0 w 2"/>
              <a:gd name="T41" fmla="*/ 4763 h 3"/>
              <a:gd name="T42" fmla="*/ 0 w 2"/>
              <a:gd name="T43" fmla="*/ 4763 h 3"/>
              <a:gd name="T44" fmla="*/ 0 w 2"/>
              <a:gd name="T45" fmla="*/ 4763 h 3"/>
              <a:gd name="T46" fmla="*/ 0 w 2"/>
              <a:gd name="T47" fmla="*/ 4763 h 3"/>
              <a:gd name="T48" fmla="*/ 0 w 2"/>
              <a:gd name="T49" fmla="*/ 4763 h 3"/>
              <a:gd name="T50" fmla="*/ 0 w 2"/>
              <a:gd name="T51" fmla="*/ 4763 h 3"/>
              <a:gd name="T52" fmla="*/ 0 w 2"/>
              <a:gd name="T53" fmla="*/ 476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0 w 2"/>
              <a:gd name="T5" fmla="*/ 0 h 2"/>
              <a:gd name="T6" fmla="*/ 0 w 2"/>
              <a:gd name="T7" fmla="*/ 3175 h 2"/>
              <a:gd name="T8" fmla="*/ 0 w 2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28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3175 w 2"/>
              <a:gd name="T1" fmla="*/ 0 h 2"/>
              <a:gd name="T2" fmla="*/ 3175 w 2"/>
              <a:gd name="T3" fmla="*/ 0 h 2"/>
              <a:gd name="T4" fmla="*/ 3175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3175 h 2"/>
              <a:gd name="T12" fmla="*/ 3175 w 2"/>
              <a:gd name="T13" fmla="*/ 0 h 2"/>
              <a:gd name="T14" fmla="*/ 3175 w 2"/>
              <a:gd name="T15" fmla="*/ 0 h 2"/>
              <a:gd name="T16" fmla="*/ 3175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3175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3175 w 2"/>
              <a:gd name="T39" fmla="*/ 3175 h 2"/>
              <a:gd name="T40" fmla="*/ 3175 w 2"/>
              <a:gd name="T41" fmla="*/ 3175 h 2"/>
              <a:gd name="T42" fmla="*/ 3175 w 2"/>
              <a:gd name="T43" fmla="*/ 3175 h 2"/>
              <a:gd name="T44" fmla="*/ 3175 w 2"/>
              <a:gd name="T45" fmla="*/ 3175 h 2"/>
              <a:gd name="T46" fmla="*/ 3175 w 2"/>
              <a:gd name="T47" fmla="*/ 3175 h 2"/>
              <a:gd name="T48" fmla="*/ 0 w 2"/>
              <a:gd name="T49" fmla="*/ 0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3175 w 2"/>
              <a:gd name="T57" fmla="*/ 3175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0 h 2"/>
              <a:gd name="T6" fmla="*/ 3175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3175 w 2"/>
              <a:gd name="T17" fmla="*/ 0 h 2"/>
              <a:gd name="T18" fmla="*/ 3175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3175 h 2"/>
              <a:gd name="T48" fmla="*/ 0 w 2"/>
              <a:gd name="T49" fmla="*/ 3175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3175 w 2"/>
              <a:gd name="T1" fmla="*/ 3175 h 5"/>
              <a:gd name="T2" fmla="*/ 3175 w 2"/>
              <a:gd name="T3" fmla="*/ 3175 h 5"/>
              <a:gd name="T4" fmla="*/ 0 w 2"/>
              <a:gd name="T5" fmla="*/ 0 h 5"/>
              <a:gd name="T6" fmla="*/ 0 w 2"/>
              <a:gd name="T7" fmla="*/ 3175 h 5"/>
              <a:gd name="T8" fmla="*/ 0 w 2"/>
              <a:gd name="T9" fmla="*/ 3175 h 5"/>
              <a:gd name="T10" fmla="*/ 3175 w 2"/>
              <a:gd name="T11" fmla="*/ 7938 h 5"/>
              <a:gd name="T12" fmla="*/ 3175 w 2"/>
              <a:gd name="T13" fmla="*/ 3175 h 5"/>
              <a:gd name="T14" fmla="*/ 3175 w 2"/>
              <a:gd name="T15" fmla="*/ 3175 h 5"/>
              <a:gd name="T16" fmla="*/ 0 w 2"/>
              <a:gd name="T17" fmla="*/ 0 h 5"/>
              <a:gd name="T18" fmla="*/ 0 w 2"/>
              <a:gd name="T19" fmla="*/ 3175 h 5"/>
              <a:gd name="T20" fmla="*/ 0 w 2"/>
              <a:gd name="T21" fmla="*/ 3175 h 5"/>
              <a:gd name="T22" fmla="*/ 3175 w 2"/>
              <a:gd name="T23" fmla="*/ 7938 h 5"/>
              <a:gd name="T24" fmla="*/ 3175 w 2"/>
              <a:gd name="T25" fmla="*/ 3175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3175 w 2"/>
              <a:gd name="T19" fmla="*/ 0 h 1587"/>
              <a:gd name="T20" fmla="*/ 3175 w 2"/>
              <a:gd name="T21" fmla="*/ 0 h 1587"/>
              <a:gd name="T22" fmla="*/ 3175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3175 w 2"/>
              <a:gd name="T31" fmla="*/ 0 h 1587"/>
              <a:gd name="T32" fmla="*/ 3175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3175 w 2"/>
              <a:gd name="T41" fmla="*/ 0 h 1587"/>
              <a:gd name="T42" fmla="*/ 3175 w 2"/>
              <a:gd name="T43" fmla="*/ 0 h 1587"/>
              <a:gd name="T44" fmla="*/ 3175 w 2"/>
              <a:gd name="T45" fmla="*/ 0 h 1587"/>
              <a:gd name="T46" fmla="*/ 3175 w 2"/>
              <a:gd name="T47" fmla="*/ 0 h 1587"/>
              <a:gd name="T48" fmla="*/ 3175 w 2"/>
              <a:gd name="T49" fmla="*/ 0 h 1587"/>
              <a:gd name="T50" fmla="*/ 3175 w 2"/>
              <a:gd name="T51" fmla="*/ 0 h 1587"/>
              <a:gd name="T52" fmla="*/ 3175 w 2"/>
              <a:gd name="T53" fmla="*/ 0 h 1587"/>
              <a:gd name="T54" fmla="*/ 3175 w 2"/>
              <a:gd name="T55" fmla="*/ 0 h 1587"/>
              <a:gd name="T56" fmla="*/ 3175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1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3175 w 2"/>
              <a:gd name="T3" fmla="*/ 0 h 3"/>
              <a:gd name="T4" fmla="*/ 3175 w 2"/>
              <a:gd name="T5" fmla="*/ 0 h 3"/>
              <a:gd name="T6" fmla="*/ 3175 w 2"/>
              <a:gd name="T7" fmla="*/ 0 h 3"/>
              <a:gd name="T8" fmla="*/ 3175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3175 w 2"/>
              <a:gd name="T19" fmla="*/ 0 h 3"/>
              <a:gd name="T20" fmla="*/ 3175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4763 h 3"/>
              <a:gd name="T40" fmla="*/ 0 w 2"/>
              <a:gd name="T41" fmla="*/ 476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7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8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3175 w 2"/>
              <a:gd name="T25" fmla="*/ 3175 h 2"/>
              <a:gd name="T26" fmla="*/ 3175 w 2"/>
              <a:gd name="T27" fmla="*/ 3175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3175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3175 h 2"/>
              <a:gd name="T50" fmla="*/ 3175 w 2"/>
              <a:gd name="T51" fmla="*/ 3175 h 2"/>
              <a:gd name="T52" fmla="*/ 3175 w 2"/>
              <a:gd name="T53" fmla="*/ 0 h 2"/>
              <a:gd name="T54" fmla="*/ 3175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3175 h 2"/>
              <a:gd name="T62" fmla="*/ 0 w 2"/>
              <a:gd name="T63" fmla="*/ 3175 h 2"/>
              <a:gd name="T64" fmla="*/ 3175 w 2"/>
              <a:gd name="T65" fmla="*/ 3175 h 2"/>
              <a:gd name="T66" fmla="*/ 3175 w 2"/>
              <a:gd name="T67" fmla="*/ 3175 h 2"/>
              <a:gd name="T68" fmla="*/ 0 w 2"/>
              <a:gd name="T69" fmla="*/ 3175 h 2"/>
              <a:gd name="T70" fmla="*/ 0 w 2"/>
              <a:gd name="T71" fmla="*/ 3175 h 2"/>
              <a:gd name="T72" fmla="*/ 0 w 2"/>
              <a:gd name="T73" fmla="*/ 3175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4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5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6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7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8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9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0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67"/>
          <p:cNvSpPr>
            <a:spLocks noChangeArrowheads="1"/>
          </p:cNvSpPr>
          <p:nvPr/>
        </p:nvSpPr>
        <p:spPr bwMode="auto">
          <a:xfrm>
            <a:off x="0" y="2828925"/>
            <a:ext cx="9144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865910" y="1306550"/>
            <a:ext cx="7296726" cy="1450437"/>
          </a:xfrm>
        </p:spPr>
        <p:txBody>
          <a:bodyPr anchor="b"/>
          <a:lstStyle>
            <a:lvl1pPr>
              <a:defRPr sz="3800" b="1" cap="none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851104" y="3074088"/>
            <a:ext cx="7328771" cy="239749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12943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3" y="288636"/>
            <a:ext cx="8533067" cy="461819"/>
          </a:xfrm>
        </p:spPr>
        <p:txBody>
          <a:bodyPr anchor="b"/>
          <a:lstStyle>
            <a:lvl1pPr>
              <a:defRPr sz="2200" b="0" i="0" baseline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349779" y="968964"/>
            <a:ext cx="8529637" cy="524990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 lvl="0"/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46979-6643-40E3-97F8-98E9CF2597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909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977976"/>
      </p:ext>
    </p:extLst>
  </p:cSld>
  <p:clrMapOvr>
    <a:masterClrMapping/>
  </p:clrMapOvr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2DE4E-07E2-47D3-A0F8-CC1265EE4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00F20-0EDF-477F-B2DF-AB059B86D543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9AA26-AEE3-4CD6-933B-4CA0B6E3F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99B14-914B-4879-A135-145A9416B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9765F-C96D-45E0-8FCC-03A1F4D9EE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8232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CEEC1-3878-4BDB-A530-54A530748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41AFA-23E6-4572-9242-62C4FBB1D855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492316-F950-4830-9ACD-1AE60491F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ACBD1-0446-4939-997D-893495916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78D1E-96D7-4E80-B4C3-BADF95EBD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007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E65AD-24D9-4C66-8892-95BBAAD89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F2EC7-6B58-4E79-BA42-817E62B634A1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E65C5-D0CE-4FFE-894B-CF17DAEA3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739D0-F258-4853-819E-57951F331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E3311-D9CE-43EC-BBFD-12591707F8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8337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5D2C62B-3BAA-4D39-A95F-F99DA190D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30DA5-8045-4EC1-B546-C3C2D522BCCE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04F8B0E-C57D-4410-AFB4-4E0C732C5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721A84C-F905-4748-B77B-422531A31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4E955-A487-43DF-9B7D-1FD201BC8B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134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EC3084F-5AE2-4650-9192-4932C0D6C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57B1E-F83C-4740-88B4-CC16AEBB42DB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29B5497-6ADC-4870-9383-649D17419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903350A-CD9B-425E-AF03-616E9FA01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DC627-E69E-49BF-8CA6-01B578D5F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1788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ADCF2C8-0632-41A9-920D-1A95B73FB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6B99E-C8A5-4B10-96ED-539678325F7E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5E0FF9E-27BF-4F1C-B790-525F437EC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6D2D067-56BC-4001-BDFE-7D6700576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EE3CD-C5A2-42EF-A47D-3CB998794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9038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A7C245F-4B81-4810-8B90-67BEB38DF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5E68D-6156-4653-9FBF-C55A07B5B0CA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C6032FE-1555-43FA-A5A8-FA81AE99D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713BB63-1294-4AD4-83B7-F880A6524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1A277-83BF-45DC-A3AF-831BDB5841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296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 flipV="1">
            <a:off x="0" y="0"/>
            <a:ext cx="9144000" cy="4479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4302125"/>
            <a:ext cx="9144000" cy="1762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4699000"/>
            <a:ext cx="5059363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396005" y="1189789"/>
            <a:ext cx="7039470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408676" y="3000005"/>
            <a:ext cx="7026799" cy="121104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72667" y="4699001"/>
            <a:ext cx="2762808" cy="1403045"/>
          </a:xfrm>
        </p:spPr>
        <p:txBody>
          <a:bodyPr anchor="b"/>
          <a:lstStyle>
            <a:lvl1pPr algn="r">
              <a:lnSpc>
                <a:spcPct val="100000"/>
              </a:lnSpc>
              <a:defRPr sz="15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5716588" y="6116638"/>
            <a:ext cx="2719387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1710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844BB28-2B86-4758-BB6B-FF0D004E0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B1C3A-EF28-4F71-90B8-3A8309BA8C37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3E0E586-3C3A-44CC-A660-DA2F524E8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C76D2DB-B694-4602-B3A1-12BF59831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7E4C3-35FD-4D52-B742-0F091D22E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8446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41A0326-380A-42AB-B06A-2582FB3F2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32549-C639-402B-B7A9-B0E65190619C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EAC67B5-D257-4B35-9A50-EC97C30EE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B8D7783-4837-47C7-B794-C6D2D34B2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380D2-DEE5-4E15-9D9F-B54FC63E5C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9683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97BA8-1FCA-4CD3-A303-1AA8E65C3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95E24-42A2-456F-9337-DEB7F4F2BF6A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AF9D5-5DE2-488C-A37F-2BAB4DEC2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62C90-CD4A-479A-AABC-01ADBEE34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42138-CDA0-4E72-94EF-2DDA2D51EA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833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956C79-C1A0-488D-A36A-AED636259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390C-5365-4CAD-A9D5-7009124EFB18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DAEC0A-EA29-4906-B9D9-287F2B52F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CC81C-4692-445E-BC89-58A2DF0B3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D8D6C-3314-4F00-9170-BDF0D666EB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87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1626"/>
            <a:ext cx="8462029" cy="756707"/>
          </a:xfrm>
        </p:spPr>
        <p:txBody>
          <a:bodyPr anchor="b"/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9250" y="1598613"/>
            <a:ext cx="847725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smtClean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505A8E-F6FA-4478-92C9-D27F96A6F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94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60420 w 638"/>
              <a:gd name="T3" fmla="*/ 174625 h 1194"/>
              <a:gd name="T4" fmla="*/ 124019 w 638"/>
              <a:gd name="T5" fmla="*/ 342900 h 1194"/>
              <a:gd name="T6" fmla="*/ 168539 w 638"/>
              <a:gd name="T7" fmla="*/ 482600 h 1194"/>
              <a:gd name="T8" fmla="*/ 216238 w 638"/>
              <a:gd name="T9" fmla="*/ 631825 h 1194"/>
              <a:gd name="T10" fmla="*/ 260758 w 638"/>
              <a:gd name="T11" fmla="*/ 803275 h 1194"/>
              <a:gd name="T12" fmla="*/ 327537 w 638"/>
              <a:gd name="T13" fmla="*/ 1066800 h 1194"/>
              <a:gd name="T14" fmla="*/ 375237 w 638"/>
              <a:gd name="T15" fmla="*/ 1250950 h 1194"/>
              <a:gd name="T16" fmla="*/ 432477 w 638"/>
              <a:gd name="T17" fmla="*/ 1571625 h 1194"/>
              <a:gd name="T18" fmla="*/ 454736 w 638"/>
              <a:gd name="T19" fmla="*/ 1724025 h 1194"/>
              <a:gd name="T20" fmla="*/ 480176 w 638"/>
              <a:gd name="T21" fmla="*/ 1895475 h 1194"/>
              <a:gd name="T22" fmla="*/ 1014412 w 638"/>
              <a:gd name="T23" fmla="*/ 1895475 h 1194"/>
              <a:gd name="T24" fmla="*/ 992152 w 638"/>
              <a:gd name="T25" fmla="*/ 1812925 h 1194"/>
              <a:gd name="T26" fmla="*/ 950813 w 638"/>
              <a:gd name="T27" fmla="*/ 1682750 h 1194"/>
              <a:gd name="T28" fmla="*/ 909473 w 638"/>
              <a:gd name="T29" fmla="*/ 1555750 h 1194"/>
              <a:gd name="T30" fmla="*/ 871313 w 638"/>
              <a:gd name="T31" fmla="*/ 1447800 h 1194"/>
              <a:gd name="T32" fmla="*/ 785454 w 638"/>
              <a:gd name="T33" fmla="*/ 1244600 h 1194"/>
              <a:gd name="T34" fmla="*/ 725034 w 638"/>
              <a:gd name="T35" fmla="*/ 1108075 h 1194"/>
              <a:gd name="T36" fmla="*/ 674155 w 638"/>
              <a:gd name="T37" fmla="*/ 993775 h 1194"/>
              <a:gd name="T38" fmla="*/ 601015 w 638"/>
              <a:gd name="T39" fmla="*/ 844550 h 1194"/>
              <a:gd name="T40" fmla="*/ 540596 w 638"/>
              <a:gd name="T41" fmla="*/ 746125 h 1194"/>
              <a:gd name="T42" fmla="*/ 486536 w 638"/>
              <a:gd name="T43" fmla="*/ 657225 h 1194"/>
              <a:gd name="T44" fmla="*/ 426117 w 638"/>
              <a:gd name="T45" fmla="*/ 542925 h 1194"/>
              <a:gd name="T46" fmla="*/ 362517 w 638"/>
              <a:gd name="T47" fmla="*/ 454025 h 1194"/>
              <a:gd name="T48" fmla="*/ 276658 w 638"/>
              <a:gd name="T49" fmla="*/ 333375 h 1194"/>
              <a:gd name="T50" fmla="*/ 193978 w 638"/>
              <a:gd name="T51" fmla="*/ 222250 h 1194"/>
              <a:gd name="T52" fmla="*/ 92219 w 638"/>
              <a:gd name="T53" fmla="*/ 82550 h 1194"/>
              <a:gd name="T54" fmla="*/ 47700 w 638"/>
              <a:gd name="T55" fmla="*/ 3175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712788 w 448"/>
              <a:gd name="T1" fmla="*/ 584200 h 372"/>
              <a:gd name="T2" fmla="*/ 617325 w 448"/>
              <a:gd name="T3" fmla="*/ 474270 h 372"/>
              <a:gd name="T4" fmla="*/ 445493 w 448"/>
              <a:gd name="T5" fmla="*/ 326649 h 372"/>
              <a:gd name="T6" fmla="*/ 334119 w 448"/>
              <a:gd name="T7" fmla="*/ 223001 h 372"/>
              <a:gd name="T8" fmla="*/ 222746 w 448"/>
              <a:gd name="T9" fmla="*/ 147620 h 372"/>
              <a:gd name="T10" fmla="*/ 101827 w 448"/>
              <a:gd name="T11" fmla="*/ 69099 h 372"/>
              <a:gd name="T12" fmla="*/ 0 w 448"/>
              <a:gd name="T13" fmla="*/ 0 h 372"/>
              <a:gd name="T14" fmla="*/ 445493 w 448"/>
              <a:gd name="T15" fmla="*/ 0 h 372"/>
              <a:gd name="T16" fmla="*/ 477313 w 448"/>
              <a:gd name="T17" fmla="*/ 56535 h 372"/>
              <a:gd name="T18" fmla="*/ 515498 w 448"/>
              <a:gd name="T19" fmla="*/ 128775 h 372"/>
              <a:gd name="T20" fmla="*/ 550501 w 448"/>
              <a:gd name="T21" fmla="*/ 210438 h 372"/>
              <a:gd name="T22" fmla="*/ 601415 w 448"/>
              <a:gd name="T23" fmla="*/ 323509 h 372"/>
              <a:gd name="T24" fmla="*/ 649146 w 448"/>
              <a:gd name="T25" fmla="*/ 414594 h 372"/>
              <a:gd name="T26" fmla="*/ 690513 w 448"/>
              <a:gd name="T27" fmla="*/ 524524 h 372"/>
              <a:gd name="T28" fmla="*/ 712788 w 448"/>
              <a:gd name="T29" fmla="*/ 584200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3175 w 2"/>
              <a:gd name="T15" fmla="*/ 3175 h 2"/>
              <a:gd name="T16" fmla="*/ 3175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3175 w 2"/>
              <a:gd name="T29" fmla="*/ 3175 h 2"/>
              <a:gd name="T30" fmla="*/ 3175 w 2"/>
              <a:gd name="T31" fmla="*/ 3175 h 2"/>
              <a:gd name="T32" fmla="*/ 3175 w 2"/>
              <a:gd name="T33" fmla="*/ 3175 h 2"/>
              <a:gd name="T34" fmla="*/ 3175 w 2"/>
              <a:gd name="T35" fmla="*/ 3175 h 2"/>
              <a:gd name="T36" fmla="*/ 3175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3175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3175 w 2"/>
              <a:gd name="T63" fmla="*/ 3175 h 2"/>
              <a:gd name="T64" fmla="*/ 0 w 2"/>
              <a:gd name="T65" fmla="*/ 3175 h 2"/>
              <a:gd name="T66" fmla="*/ 0 w 2"/>
              <a:gd name="T67" fmla="*/ 3175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0 w 2"/>
              <a:gd name="T5" fmla="*/ 3175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3175 w 2"/>
              <a:gd name="T13" fmla="*/ 0 h 2"/>
              <a:gd name="T14" fmla="*/ 3175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0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3175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3175 w 2"/>
              <a:gd name="T53" fmla="*/ 3175 h 2"/>
              <a:gd name="T54" fmla="*/ 3175 w 2"/>
              <a:gd name="T55" fmla="*/ 3175 h 2"/>
              <a:gd name="T56" fmla="*/ 3175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3175 w 2"/>
              <a:gd name="T1" fmla="*/ 6350 h 4"/>
              <a:gd name="T2" fmla="*/ 3175 w 2"/>
              <a:gd name="T3" fmla="*/ 6350 h 4"/>
              <a:gd name="T4" fmla="*/ 3175 w 2"/>
              <a:gd name="T5" fmla="*/ 6350 h 4"/>
              <a:gd name="T6" fmla="*/ 3175 w 2"/>
              <a:gd name="T7" fmla="*/ 3175 h 4"/>
              <a:gd name="T8" fmla="*/ 3175 w 2"/>
              <a:gd name="T9" fmla="*/ 0 h 4"/>
              <a:gd name="T10" fmla="*/ 3175 w 2"/>
              <a:gd name="T11" fmla="*/ 0 h 4"/>
              <a:gd name="T12" fmla="*/ 3175 w 2"/>
              <a:gd name="T13" fmla="*/ 0 h 4"/>
              <a:gd name="T14" fmla="*/ 0 w 2"/>
              <a:gd name="T15" fmla="*/ 3175 h 4"/>
              <a:gd name="T16" fmla="*/ 3175 w 2"/>
              <a:gd name="T17" fmla="*/ 6350 h 4"/>
              <a:gd name="T18" fmla="*/ 3175 w 2"/>
              <a:gd name="T19" fmla="*/ 3175 h 4"/>
              <a:gd name="T20" fmla="*/ 3175 w 2"/>
              <a:gd name="T21" fmla="*/ 3175 h 4"/>
              <a:gd name="T22" fmla="*/ 3175 w 2"/>
              <a:gd name="T23" fmla="*/ 0 h 4"/>
              <a:gd name="T24" fmla="*/ 3175 w 2"/>
              <a:gd name="T25" fmla="*/ 3175 h 4"/>
              <a:gd name="T26" fmla="*/ 3175 w 2"/>
              <a:gd name="T27" fmla="*/ 3175 h 4"/>
              <a:gd name="T28" fmla="*/ 3175 w 2"/>
              <a:gd name="T29" fmla="*/ 3175 h 4"/>
              <a:gd name="T30" fmla="*/ 3175 w 2"/>
              <a:gd name="T31" fmla="*/ 3175 h 4"/>
              <a:gd name="T32" fmla="*/ 3175 w 2"/>
              <a:gd name="T33" fmla="*/ 3175 h 4"/>
              <a:gd name="T34" fmla="*/ 3175 w 2"/>
              <a:gd name="T35" fmla="*/ 3175 h 4"/>
              <a:gd name="T36" fmla="*/ 3175 w 2"/>
              <a:gd name="T37" fmla="*/ 3175 h 4"/>
              <a:gd name="T38" fmla="*/ 3175 w 2"/>
              <a:gd name="T39" fmla="*/ 3175 h 4"/>
              <a:gd name="T40" fmla="*/ 3175 w 2"/>
              <a:gd name="T41" fmla="*/ 3175 h 4"/>
              <a:gd name="T42" fmla="*/ 3175 w 2"/>
              <a:gd name="T43" fmla="*/ 3175 h 4"/>
              <a:gd name="T44" fmla="*/ 3175 w 2"/>
              <a:gd name="T45" fmla="*/ 3175 h 4"/>
              <a:gd name="T46" fmla="*/ 3175 w 2"/>
              <a:gd name="T47" fmla="*/ 3175 h 4"/>
              <a:gd name="T48" fmla="*/ 3175 w 2"/>
              <a:gd name="T49" fmla="*/ 3175 h 4"/>
              <a:gd name="T50" fmla="*/ 3175 w 2"/>
              <a:gd name="T51" fmla="*/ 3175 h 4"/>
              <a:gd name="T52" fmla="*/ 0 w 2"/>
              <a:gd name="T53" fmla="*/ 3175 h 4"/>
              <a:gd name="T54" fmla="*/ 3175 w 2"/>
              <a:gd name="T55" fmla="*/ 6350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6350 h 4"/>
              <a:gd name="T2" fmla="*/ 0 w 1587"/>
              <a:gd name="T3" fmla="*/ 3175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3175 h 4"/>
              <a:gd name="T10" fmla="*/ 0 w 1587"/>
              <a:gd name="T11" fmla="*/ 3175 h 4"/>
              <a:gd name="T12" fmla="*/ 0 w 1587"/>
              <a:gd name="T13" fmla="*/ 6350 h 4"/>
              <a:gd name="T14" fmla="*/ 0 w 1587"/>
              <a:gd name="T15" fmla="*/ 3175 h 4"/>
              <a:gd name="T16" fmla="*/ 0 w 1587"/>
              <a:gd name="T17" fmla="*/ 3175 h 4"/>
              <a:gd name="T18" fmla="*/ 0 w 1587"/>
              <a:gd name="T19" fmla="*/ 3175 h 4"/>
              <a:gd name="T20" fmla="*/ 0 w 1587"/>
              <a:gd name="T21" fmla="*/ 3175 h 4"/>
              <a:gd name="T22" fmla="*/ 0 w 1587"/>
              <a:gd name="T23" fmla="*/ 3175 h 4"/>
              <a:gd name="T24" fmla="*/ 0 w 1587"/>
              <a:gd name="T25" fmla="*/ 3175 h 4"/>
              <a:gd name="T26" fmla="*/ 0 w 1587"/>
              <a:gd name="T27" fmla="*/ 3175 h 4"/>
              <a:gd name="T28" fmla="*/ 0 w 1587"/>
              <a:gd name="T29" fmla="*/ 6350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0 h 2"/>
              <a:gd name="T4" fmla="*/ 3175 w 2"/>
              <a:gd name="T5" fmla="*/ 0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3175 w 2"/>
              <a:gd name="T27" fmla="*/ 0 h 2"/>
              <a:gd name="T28" fmla="*/ 3175 w 2"/>
              <a:gd name="T29" fmla="*/ 0 h 2"/>
              <a:gd name="T30" fmla="*/ 0 w 2"/>
              <a:gd name="T31" fmla="*/ 3175 h 2"/>
              <a:gd name="T32" fmla="*/ 3175 w 2"/>
              <a:gd name="T33" fmla="*/ 3175 h 2"/>
              <a:gd name="T34" fmla="*/ 3175 w 2"/>
              <a:gd name="T35" fmla="*/ 0 h 2"/>
              <a:gd name="T36" fmla="*/ 0 w 2"/>
              <a:gd name="T37" fmla="*/ 3175 h 2"/>
              <a:gd name="T38" fmla="*/ 3175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3175 w 2"/>
              <a:gd name="T59" fmla="*/ 3175 h 2"/>
              <a:gd name="T60" fmla="*/ 3175 w 2"/>
              <a:gd name="T61" fmla="*/ 3175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0 h 2"/>
              <a:gd name="T4" fmla="*/ 0 w 1587"/>
              <a:gd name="T5" fmla="*/ 3175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3175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3175 h 2"/>
              <a:gd name="T10" fmla="*/ 3175 w 2"/>
              <a:gd name="T11" fmla="*/ 3175 h 2"/>
              <a:gd name="T12" fmla="*/ 3175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3175 h 2"/>
              <a:gd name="T22" fmla="*/ 3175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3175 w 2"/>
              <a:gd name="T1" fmla="*/ 3175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3175 h 2"/>
              <a:gd name="T8" fmla="*/ 3175 w 2"/>
              <a:gd name="T9" fmla="*/ 3175 h 2"/>
              <a:gd name="T10" fmla="*/ 3175 w 2"/>
              <a:gd name="T11" fmla="*/ 3175 h 2"/>
              <a:gd name="T12" fmla="*/ 3175 w 2"/>
              <a:gd name="T13" fmla="*/ 3175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3175 h 2"/>
              <a:gd name="T24" fmla="*/ 3175 w 2"/>
              <a:gd name="T25" fmla="*/ 3175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3175 w 4"/>
              <a:gd name="T1" fmla="*/ 3175 h 2"/>
              <a:gd name="T2" fmla="*/ 3175 w 4"/>
              <a:gd name="T3" fmla="*/ 3175 h 2"/>
              <a:gd name="T4" fmla="*/ 6350 w 4"/>
              <a:gd name="T5" fmla="*/ 3175 h 2"/>
              <a:gd name="T6" fmla="*/ 6350 w 4"/>
              <a:gd name="T7" fmla="*/ 0 h 2"/>
              <a:gd name="T8" fmla="*/ 6350 w 4"/>
              <a:gd name="T9" fmla="*/ 0 h 2"/>
              <a:gd name="T10" fmla="*/ 3175 w 4"/>
              <a:gd name="T11" fmla="*/ 0 h 2"/>
              <a:gd name="T12" fmla="*/ 3175 w 4"/>
              <a:gd name="T13" fmla="*/ 0 h 2"/>
              <a:gd name="T14" fmla="*/ 0 w 4"/>
              <a:gd name="T15" fmla="*/ 3175 h 2"/>
              <a:gd name="T16" fmla="*/ 3175 w 4"/>
              <a:gd name="T17" fmla="*/ 3175 h 2"/>
              <a:gd name="T18" fmla="*/ 3175 w 4"/>
              <a:gd name="T19" fmla="*/ 0 h 2"/>
              <a:gd name="T20" fmla="*/ 6350 w 4"/>
              <a:gd name="T21" fmla="*/ 3175 h 2"/>
              <a:gd name="T22" fmla="*/ 6350 w 4"/>
              <a:gd name="T23" fmla="*/ 0 h 2"/>
              <a:gd name="T24" fmla="*/ 6350 w 4"/>
              <a:gd name="T25" fmla="*/ 0 h 2"/>
              <a:gd name="T26" fmla="*/ 3175 w 4"/>
              <a:gd name="T27" fmla="*/ 0 h 2"/>
              <a:gd name="T28" fmla="*/ 3175 w 4"/>
              <a:gd name="T29" fmla="*/ 0 h 2"/>
              <a:gd name="T30" fmla="*/ 0 w 4"/>
              <a:gd name="T31" fmla="*/ 0 h 2"/>
              <a:gd name="T32" fmla="*/ 3175 w 4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0 w 2"/>
              <a:gd name="T39" fmla="*/ 3175 h 2"/>
              <a:gd name="T40" fmla="*/ 0 w 2"/>
              <a:gd name="T41" fmla="*/ 3175 h 2"/>
              <a:gd name="T42" fmla="*/ 0 w 2"/>
              <a:gd name="T43" fmla="*/ 3175 h 2"/>
              <a:gd name="T44" fmla="*/ 0 w 2"/>
              <a:gd name="T45" fmla="*/ 3175 h 2"/>
              <a:gd name="T46" fmla="*/ 0 w 2"/>
              <a:gd name="T47" fmla="*/ 3175 h 2"/>
              <a:gd name="T48" fmla="*/ 0 w 2"/>
              <a:gd name="T49" fmla="*/ 3175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0 w 2"/>
              <a:gd name="T57" fmla="*/ 3175 h 2"/>
              <a:gd name="T58" fmla="*/ 0 w 2"/>
              <a:gd name="T59" fmla="*/ 3175 h 2"/>
              <a:gd name="T60" fmla="*/ 0 w 2"/>
              <a:gd name="T61" fmla="*/ 3175 h 2"/>
              <a:gd name="T62" fmla="*/ 0 w 2"/>
              <a:gd name="T63" fmla="*/ 3175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3175 h 2"/>
              <a:gd name="T40" fmla="*/ 0 w 2"/>
              <a:gd name="T41" fmla="*/ 3175 h 2"/>
              <a:gd name="T42" fmla="*/ 3175 w 2"/>
              <a:gd name="T43" fmla="*/ 3175 h 2"/>
              <a:gd name="T44" fmla="*/ 3175 w 2"/>
              <a:gd name="T45" fmla="*/ 0 h 2"/>
              <a:gd name="T46" fmla="*/ 3175 w 2"/>
              <a:gd name="T47" fmla="*/ 0 h 2"/>
              <a:gd name="T48" fmla="*/ 3175 w 2"/>
              <a:gd name="T49" fmla="*/ 0 h 2"/>
              <a:gd name="T50" fmla="*/ 3175 w 2"/>
              <a:gd name="T51" fmla="*/ 0 h 2"/>
              <a:gd name="T52" fmla="*/ 3175 w 2"/>
              <a:gd name="T53" fmla="*/ 0 h 2"/>
              <a:gd name="T54" fmla="*/ 3175 w 2"/>
              <a:gd name="T55" fmla="*/ 0 h 2"/>
              <a:gd name="T56" fmla="*/ 3175 w 2"/>
              <a:gd name="T57" fmla="*/ 0 h 2"/>
              <a:gd name="T58" fmla="*/ 3175 w 2"/>
              <a:gd name="T59" fmla="*/ 0 h 2"/>
              <a:gd name="T60" fmla="*/ 3175 w 2"/>
              <a:gd name="T61" fmla="*/ 0 h 2"/>
              <a:gd name="T62" fmla="*/ 3175 w 2"/>
              <a:gd name="T63" fmla="*/ 0 h 2"/>
              <a:gd name="T64" fmla="*/ 3175 w 2"/>
              <a:gd name="T65" fmla="*/ 0 h 2"/>
              <a:gd name="T66" fmla="*/ 3175 w 2"/>
              <a:gd name="T67" fmla="*/ 3175 h 2"/>
              <a:gd name="T68" fmla="*/ 3175 w 2"/>
              <a:gd name="T69" fmla="*/ 0 h 2"/>
              <a:gd name="T70" fmla="*/ 3175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3175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0 w 2"/>
              <a:gd name="T3" fmla="*/ 4763 h 3"/>
              <a:gd name="T4" fmla="*/ 3175 w 2"/>
              <a:gd name="T5" fmla="*/ 4763 h 3"/>
              <a:gd name="T6" fmla="*/ 3175 w 2"/>
              <a:gd name="T7" fmla="*/ 476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0 w 2"/>
              <a:gd name="T19" fmla="*/ 4763 h 3"/>
              <a:gd name="T20" fmla="*/ 0 w 2"/>
              <a:gd name="T21" fmla="*/ 4763 h 3"/>
              <a:gd name="T22" fmla="*/ 0 w 2"/>
              <a:gd name="T23" fmla="*/ 0 h 3"/>
              <a:gd name="T24" fmla="*/ 0 w 2"/>
              <a:gd name="T25" fmla="*/ 4763 h 3"/>
              <a:gd name="T26" fmla="*/ 0 w 2"/>
              <a:gd name="T27" fmla="*/ 4763 h 3"/>
              <a:gd name="T28" fmla="*/ 0 w 2"/>
              <a:gd name="T29" fmla="*/ 4763 h 3"/>
              <a:gd name="T30" fmla="*/ 0 w 2"/>
              <a:gd name="T31" fmla="*/ 4763 h 3"/>
              <a:gd name="T32" fmla="*/ 0 w 2"/>
              <a:gd name="T33" fmla="*/ 4763 h 3"/>
              <a:gd name="T34" fmla="*/ 0 w 2"/>
              <a:gd name="T35" fmla="*/ 4763 h 3"/>
              <a:gd name="T36" fmla="*/ 0 w 2"/>
              <a:gd name="T37" fmla="*/ 4763 h 3"/>
              <a:gd name="T38" fmla="*/ 0 w 2"/>
              <a:gd name="T39" fmla="*/ 4763 h 3"/>
              <a:gd name="T40" fmla="*/ 0 w 2"/>
              <a:gd name="T41" fmla="*/ 4763 h 3"/>
              <a:gd name="T42" fmla="*/ 0 w 2"/>
              <a:gd name="T43" fmla="*/ 4763 h 3"/>
              <a:gd name="T44" fmla="*/ 0 w 2"/>
              <a:gd name="T45" fmla="*/ 4763 h 3"/>
              <a:gd name="T46" fmla="*/ 0 w 2"/>
              <a:gd name="T47" fmla="*/ 4763 h 3"/>
              <a:gd name="T48" fmla="*/ 0 w 2"/>
              <a:gd name="T49" fmla="*/ 4763 h 3"/>
              <a:gd name="T50" fmla="*/ 0 w 2"/>
              <a:gd name="T51" fmla="*/ 4763 h 3"/>
              <a:gd name="T52" fmla="*/ 0 w 2"/>
              <a:gd name="T53" fmla="*/ 476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0 h 2"/>
              <a:gd name="T8" fmla="*/ 3175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3175 w 2"/>
              <a:gd name="T21" fmla="*/ 3175 h 2"/>
              <a:gd name="T22" fmla="*/ 3175 w 2"/>
              <a:gd name="T23" fmla="*/ 0 h 2"/>
              <a:gd name="T24" fmla="*/ 3175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3175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3175 h 2"/>
              <a:gd name="T2" fmla="*/ 3175 w 2"/>
              <a:gd name="T3" fmla="*/ 3175 h 2"/>
              <a:gd name="T4" fmla="*/ 0 w 2"/>
              <a:gd name="T5" fmla="*/ 0 h 2"/>
              <a:gd name="T6" fmla="*/ 0 w 2"/>
              <a:gd name="T7" fmla="*/ 3175 h 2"/>
              <a:gd name="T8" fmla="*/ 0 w 2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3175 w 2"/>
              <a:gd name="T1" fmla="*/ 0 h 2"/>
              <a:gd name="T2" fmla="*/ 3175 w 2"/>
              <a:gd name="T3" fmla="*/ 0 h 2"/>
              <a:gd name="T4" fmla="*/ 3175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3175 h 2"/>
              <a:gd name="T12" fmla="*/ 3175 w 2"/>
              <a:gd name="T13" fmla="*/ 0 h 2"/>
              <a:gd name="T14" fmla="*/ 3175 w 2"/>
              <a:gd name="T15" fmla="*/ 0 h 2"/>
              <a:gd name="T16" fmla="*/ 3175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3175 h 2"/>
              <a:gd name="T24" fmla="*/ 3175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3175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3175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3175 w 2"/>
              <a:gd name="T1" fmla="*/ 3175 h 2"/>
              <a:gd name="T2" fmla="*/ 3175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0 w 2"/>
              <a:gd name="T9" fmla="*/ 3175 h 2"/>
              <a:gd name="T10" fmla="*/ 0 w 2"/>
              <a:gd name="T11" fmla="*/ 3175 h 2"/>
              <a:gd name="T12" fmla="*/ 3175 w 2"/>
              <a:gd name="T13" fmla="*/ 3175 h 2"/>
              <a:gd name="T14" fmla="*/ 0 w 2"/>
              <a:gd name="T15" fmla="*/ 3175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0 w 2"/>
              <a:gd name="T25" fmla="*/ 3175 h 2"/>
              <a:gd name="T26" fmla="*/ 0 w 2"/>
              <a:gd name="T27" fmla="*/ 3175 h 2"/>
              <a:gd name="T28" fmla="*/ 0 w 2"/>
              <a:gd name="T29" fmla="*/ 3175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3175 h 2"/>
              <a:gd name="T38" fmla="*/ 3175 w 2"/>
              <a:gd name="T39" fmla="*/ 3175 h 2"/>
              <a:gd name="T40" fmla="*/ 3175 w 2"/>
              <a:gd name="T41" fmla="*/ 3175 h 2"/>
              <a:gd name="T42" fmla="*/ 3175 w 2"/>
              <a:gd name="T43" fmla="*/ 3175 h 2"/>
              <a:gd name="T44" fmla="*/ 3175 w 2"/>
              <a:gd name="T45" fmla="*/ 3175 h 2"/>
              <a:gd name="T46" fmla="*/ 3175 w 2"/>
              <a:gd name="T47" fmla="*/ 3175 h 2"/>
              <a:gd name="T48" fmla="*/ 0 w 2"/>
              <a:gd name="T49" fmla="*/ 0 h 2"/>
              <a:gd name="T50" fmla="*/ 0 w 2"/>
              <a:gd name="T51" fmla="*/ 3175 h 2"/>
              <a:gd name="T52" fmla="*/ 0 w 2"/>
              <a:gd name="T53" fmla="*/ 3175 h 2"/>
              <a:gd name="T54" fmla="*/ 0 w 2"/>
              <a:gd name="T55" fmla="*/ 3175 h 2"/>
              <a:gd name="T56" fmla="*/ 3175 w 2"/>
              <a:gd name="T57" fmla="*/ 3175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0 h 2"/>
              <a:gd name="T6" fmla="*/ 3175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3175 h 2"/>
              <a:gd name="T14" fmla="*/ 0 w 2"/>
              <a:gd name="T15" fmla="*/ 3175 h 2"/>
              <a:gd name="T16" fmla="*/ 3175 w 2"/>
              <a:gd name="T17" fmla="*/ 0 h 2"/>
              <a:gd name="T18" fmla="*/ 3175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3175 h 2"/>
              <a:gd name="T48" fmla="*/ 0 w 2"/>
              <a:gd name="T49" fmla="*/ 3175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3175 w 2"/>
              <a:gd name="T1" fmla="*/ 0 h 1588"/>
              <a:gd name="T2" fmla="*/ 0 w 2"/>
              <a:gd name="T3" fmla="*/ 0 h 1588"/>
              <a:gd name="T4" fmla="*/ 3175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3175 w 2"/>
              <a:gd name="T1" fmla="*/ 3175 h 5"/>
              <a:gd name="T2" fmla="*/ 3175 w 2"/>
              <a:gd name="T3" fmla="*/ 3175 h 5"/>
              <a:gd name="T4" fmla="*/ 0 w 2"/>
              <a:gd name="T5" fmla="*/ 0 h 5"/>
              <a:gd name="T6" fmla="*/ 0 w 2"/>
              <a:gd name="T7" fmla="*/ 3175 h 5"/>
              <a:gd name="T8" fmla="*/ 0 w 2"/>
              <a:gd name="T9" fmla="*/ 3175 h 5"/>
              <a:gd name="T10" fmla="*/ 3175 w 2"/>
              <a:gd name="T11" fmla="*/ 7938 h 5"/>
              <a:gd name="T12" fmla="*/ 3175 w 2"/>
              <a:gd name="T13" fmla="*/ 3175 h 5"/>
              <a:gd name="T14" fmla="*/ 3175 w 2"/>
              <a:gd name="T15" fmla="*/ 3175 h 5"/>
              <a:gd name="T16" fmla="*/ 0 w 2"/>
              <a:gd name="T17" fmla="*/ 0 h 5"/>
              <a:gd name="T18" fmla="*/ 0 w 2"/>
              <a:gd name="T19" fmla="*/ 3175 h 5"/>
              <a:gd name="T20" fmla="*/ 0 w 2"/>
              <a:gd name="T21" fmla="*/ 3175 h 5"/>
              <a:gd name="T22" fmla="*/ 3175 w 2"/>
              <a:gd name="T23" fmla="*/ 7938 h 5"/>
              <a:gd name="T24" fmla="*/ 3175 w 2"/>
              <a:gd name="T25" fmla="*/ 3175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3175 w 2"/>
              <a:gd name="T3" fmla="*/ 0 h 1587"/>
              <a:gd name="T4" fmla="*/ 3175 w 2"/>
              <a:gd name="T5" fmla="*/ 0 h 1587"/>
              <a:gd name="T6" fmla="*/ 3175 w 2"/>
              <a:gd name="T7" fmla="*/ 0 h 1587"/>
              <a:gd name="T8" fmla="*/ 3175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3175 w 2"/>
              <a:gd name="T19" fmla="*/ 0 h 1587"/>
              <a:gd name="T20" fmla="*/ 3175 w 2"/>
              <a:gd name="T21" fmla="*/ 0 h 1587"/>
              <a:gd name="T22" fmla="*/ 3175 w 2"/>
              <a:gd name="T23" fmla="*/ 0 h 1587"/>
              <a:gd name="T24" fmla="*/ 3175 w 2"/>
              <a:gd name="T25" fmla="*/ 0 h 1587"/>
              <a:gd name="T26" fmla="*/ 3175 w 2"/>
              <a:gd name="T27" fmla="*/ 0 h 1587"/>
              <a:gd name="T28" fmla="*/ 3175 w 2"/>
              <a:gd name="T29" fmla="*/ 0 h 1587"/>
              <a:gd name="T30" fmla="*/ 3175 w 2"/>
              <a:gd name="T31" fmla="*/ 0 h 1587"/>
              <a:gd name="T32" fmla="*/ 3175 w 2"/>
              <a:gd name="T33" fmla="*/ 0 h 1587"/>
              <a:gd name="T34" fmla="*/ 3175 w 2"/>
              <a:gd name="T35" fmla="*/ 0 h 1587"/>
              <a:gd name="T36" fmla="*/ 3175 w 2"/>
              <a:gd name="T37" fmla="*/ 0 h 1587"/>
              <a:gd name="T38" fmla="*/ 3175 w 2"/>
              <a:gd name="T39" fmla="*/ 0 h 1587"/>
              <a:gd name="T40" fmla="*/ 3175 w 2"/>
              <a:gd name="T41" fmla="*/ 0 h 1587"/>
              <a:gd name="T42" fmla="*/ 3175 w 2"/>
              <a:gd name="T43" fmla="*/ 0 h 1587"/>
              <a:gd name="T44" fmla="*/ 3175 w 2"/>
              <a:gd name="T45" fmla="*/ 0 h 1587"/>
              <a:gd name="T46" fmla="*/ 3175 w 2"/>
              <a:gd name="T47" fmla="*/ 0 h 1587"/>
              <a:gd name="T48" fmla="*/ 3175 w 2"/>
              <a:gd name="T49" fmla="*/ 0 h 1587"/>
              <a:gd name="T50" fmla="*/ 3175 w 2"/>
              <a:gd name="T51" fmla="*/ 0 h 1587"/>
              <a:gd name="T52" fmla="*/ 3175 w 2"/>
              <a:gd name="T53" fmla="*/ 0 h 1587"/>
              <a:gd name="T54" fmla="*/ 3175 w 2"/>
              <a:gd name="T55" fmla="*/ 0 h 1587"/>
              <a:gd name="T56" fmla="*/ 3175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4763 h 3"/>
              <a:gd name="T2" fmla="*/ 3175 w 2"/>
              <a:gd name="T3" fmla="*/ 0 h 3"/>
              <a:gd name="T4" fmla="*/ 3175 w 2"/>
              <a:gd name="T5" fmla="*/ 0 h 3"/>
              <a:gd name="T6" fmla="*/ 3175 w 2"/>
              <a:gd name="T7" fmla="*/ 0 h 3"/>
              <a:gd name="T8" fmla="*/ 3175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4763 h 3"/>
              <a:gd name="T16" fmla="*/ 0 w 2"/>
              <a:gd name="T17" fmla="*/ 4763 h 3"/>
              <a:gd name="T18" fmla="*/ 3175 w 2"/>
              <a:gd name="T19" fmla="*/ 0 h 3"/>
              <a:gd name="T20" fmla="*/ 3175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4763 h 3"/>
              <a:gd name="T40" fmla="*/ 0 w 2"/>
              <a:gd name="T41" fmla="*/ 476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3175 h 2"/>
              <a:gd name="T2" fmla="*/ 0 w 1587"/>
              <a:gd name="T3" fmla="*/ 3175 h 2"/>
              <a:gd name="T4" fmla="*/ 0 w 1587"/>
              <a:gd name="T5" fmla="*/ 0 h 2"/>
              <a:gd name="T6" fmla="*/ 0 w 1587"/>
              <a:gd name="T7" fmla="*/ 3175 h 2"/>
              <a:gd name="T8" fmla="*/ 0 w 1587"/>
              <a:gd name="T9" fmla="*/ 317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3175 h 2"/>
              <a:gd name="T18" fmla="*/ 0 w 2"/>
              <a:gd name="T19" fmla="*/ 3175 h 2"/>
              <a:gd name="T20" fmla="*/ 0 w 2"/>
              <a:gd name="T21" fmla="*/ 3175 h 2"/>
              <a:gd name="T22" fmla="*/ 0 w 2"/>
              <a:gd name="T23" fmla="*/ 3175 h 2"/>
              <a:gd name="T24" fmla="*/ 3175 w 2"/>
              <a:gd name="T25" fmla="*/ 3175 h 2"/>
              <a:gd name="T26" fmla="*/ 3175 w 2"/>
              <a:gd name="T27" fmla="*/ 3175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3175 h 2"/>
              <a:gd name="T2" fmla="*/ 0 w 2"/>
              <a:gd name="T3" fmla="*/ 3175 h 2"/>
              <a:gd name="T4" fmla="*/ 3175 w 2"/>
              <a:gd name="T5" fmla="*/ 3175 h 2"/>
              <a:gd name="T6" fmla="*/ 3175 w 2"/>
              <a:gd name="T7" fmla="*/ 3175 h 2"/>
              <a:gd name="T8" fmla="*/ 3175 w 2"/>
              <a:gd name="T9" fmla="*/ 3175 h 2"/>
              <a:gd name="T10" fmla="*/ 3175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3175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3175 h 2"/>
              <a:gd name="T32" fmla="*/ 0 w 2"/>
              <a:gd name="T33" fmla="*/ 3175 h 2"/>
              <a:gd name="T34" fmla="*/ 0 w 2"/>
              <a:gd name="T35" fmla="*/ 3175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3175 h 2"/>
              <a:gd name="T50" fmla="*/ 3175 w 2"/>
              <a:gd name="T51" fmla="*/ 3175 h 2"/>
              <a:gd name="T52" fmla="*/ 3175 w 2"/>
              <a:gd name="T53" fmla="*/ 0 h 2"/>
              <a:gd name="T54" fmla="*/ 3175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3175 h 2"/>
              <a:gd name="T62" fmla="*/ 0 w 2"/>
              <a:gd name="T63" fmla="*/ 3175 h 2"/>
              <a:gd name="T64" fmla="*/ 3175 w 2"/>
              <a:gd name="T65" fmla="*/ 3175 h 2"/>
              <a:gd name="T66" fmla="*/ 3175 w 2"/>
              <a:gd name="T67" fmla="*/ 3175 h 2"/>
              <a:gd name="T68" fmla="*/ 0 w 2"/>
              <a:gd name="T69" fmla="*/ 3175 h 2"/>
              <a:gd name="T70" fmla="*/ 0 w 2"/>
              <a:gd name="T71" fmla="*/ 3175 h 2"/>
              <a:gd name="T72" fmla="*/ 0 w 2"/>
              <a:gd name="T73" fmla="*/ 3175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43401" y="301625"/>
            <a:ext cx="8439652" cy="1031875"/>
          </a:xfrm>
        </p:spPr>
        <p:txBody>
          <a:bodyPr/>
          <a:lstStyle>
            <a:lvl1pPr>
              <a:defRPr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43401" y="1460500"/>
            <a:ext cx="8440305" cy="460086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1200"/>
              </a:spcBef>
              <a:defRPr>
                <a:solidFill>
                  <a:srgbClr val="7F7F7F"/>
                </a:solidFill>
              </a:defRPr>
            </a:lvl1pPr>
            <a:lvl2pPr>
              <a:lnSpc>
                <a:spcPct val="130000"/>
              </a:lnSpc>
              <a:spcBef>
                <a:spcPts val="120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3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4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49B432-AE81-4A26-98EE-5C4E4F4D8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019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ith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>
              <a:gd name="T0" fmla="*/ 0 w 638"/>
              <a:gd name="T1" fmla="*/ 0 h 1194"/>
              <a:gd name="T2" fmla="*/ 60420 w 638"/>
              <a:gd name="T3" fmla="*/ 174625 h 1194"/>
              <a:gd name="T4" fmla="*/ 124019 w 638"/>
              <a:gd name="T5" fmla="*/ 342900 h 1194"/>
              <a:gd name="T6" fmla="*/ 168539 w 638"/>
              <a:gd name="T7" fmla="*/ 482600 h 1194"/>
              <a:gd name="T8" fmla="*/ 216238 w 638"/>
              <a:gd name="T9" fmla="*/ 631825 h 1194"/>
              <a:gd name="T10" fmla="*/ 260758 w 638"/>
              <a:gd name="T11" fmla="*/ 803275 h 1194"/>
              <a:gd name="T12" fmla="*/ 327537 w 638"/>
              <a:gd name="T13" fmla="*/ 1066800 h 1194"/>
              <a:gd name="T14" fmla="*/ 375237 w 638"/>
              <a:gd name="T15" fmla="*/ 1250950 h 1194"/>
              <a:gd name="T16" fmla="*/ 432477 w 638"/>
              <a:gd name="T17" fmla="*/ 1571625 h 1194"/>
              <a:gd name="T18" fmla="*/ 454736 w 638"/>
              <a:gd name="T19" fmla="*/ 1724025 h 1194"/>
              <a:gd name="T20" fmla="*/ 480176 w 638"/>
              <a:gd name="T21" fmla="*/ 1895475 h 1194"/>
              <a:gd name="T22" fmla="*/ 1014412 w 638"/>
              <a:gd name="T23" fmla="*/ 1895475 h 1194"/>
              <a:gd name="T24" fmla="*/ 992152 w 638"/>
              <a:gd name="T25" fmla="*/ 1812925 h 1194"/>
              <a:gd name="T26" fmla="*/ 950813 w 638"/>
              <a:gd name="T27" fmla="*/ 1682750 h 1194"/>
              <a:gd name="T28" fmla="*/ 909473 w 638"/>
              <a:gd name="T29" fmla="*/ 1555750 h 1194"/>
              <a:gd name="T30" fmla="*/ 871313 w 638"/>
              <a:gd name="T31" fmla="*/ 1447800 h 1194"/>
              <a:gd name="T32" fmla="*/ 785454 w 638"/>
              <a:gd name="T33" fmla="*/ 1244600 h 1194"/>
              <a:gd name="T34" fmla="*/ 725034 w 638"/>
              <a:gd name="T35" fmla="*/ 1108075 h 1194"/>
              <a:gd name="T36" fmla="*/ 674155 w 638"/>
              <a:gd name="T37" fmla="*/ 993775 h 1194"/>
              <a:gd name="T38" fmla="*/ 601015 w 638"/>
              <a:gd name="T39" fmla="*/ 844550 h 1194"/>
              <a:gd name="T40" fmla="*/ 540596 w 638"/>
              <a:gd name="T41" fmla="*/ 746125 h 1194"/>
              <a:gd name="T42" fmla="*/ 486536 w 638"/>
              <a:gd name="T43" fmla="*/ 657225 h 1194"/>
              <a:gd name="T44" fmla="*/ 426117 w 638"/>
              <a:gd name="T45" fmla="*/ 542925 h 1194"/>
              <a:gd name="T46" fmla="*/ 362517 w 638"/>
              <a:gd name="T47" fmla="*/ 454025 h 1194"/>
              <a:gd name="T48" fmla="*/ 276658 w 638"/>
              <a:gd name="T49" fmla="*/ 333375 h 1194"/>
              <a:gd name="T50" fmla="*/ 193978 w 638"/>
              <a:gd name="T51" fmla="*/ 222250 h 1194"/>
              <a:gd name="T52" fmla="*/ 92219 w 638"/>
              <a:gd name="T53" fmla="*/ 82550 h 1194"/>
              <a:gd name="T54" fmla="*/ 47700 w 638"/>
              <a:gd name="T55" fmla="*/ 31750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>
              <a:gd name="T0" fmla="*/ 712788 w 448"/>
              <a:gd name="T1" fmla="*/ 584200 h 372"/>
              <a:gd name="T2" fmla="*/ 617325 w 448"/>
              <a:gd name="T3" fmla="*/ 474270 h 372"/>
              <a:gd name="T4" fmla="*/ 445493 w 448"/>
              <a:gd name="T5" fmla="*/ 326649 h 372"/>
              <a:gd name="T6" fmla="*/ 334119 w 448"/>
              <a:gd name="T7" fmla="*/ 223001 h 372"/>
              <a:gd name="T8" fmla="*/ 222746 w 448"/>
              <a:gd name="T9" fmla="*/ 147620 h 372"/>
              <a:gd name="T10" fmla="*/ 101827 w 448"/>
              <a:gd name="T11" fmla="*/ 69099 h 372"/>
              <a:gd name="T12" fmla="*/ 0 w 448"/>
              <a:gd name="T13" fmla="*/ 0 h 372"/>
              <a:gd name="T14" fmla="*/ 445493 w 448"/>
              <a:gd name="T15" fmla="*/ 0 h 372"/>
              <a:gd name="T16" fmla="*/ 477313 w 448"/>
              <a:gd name="T17" fmla="*/ 56535 h 372"/>
              <a:gd name="T18" fmla="*/ 515498 w 448"/>
              <a:gd name="T19" fmla="*/ 128775 h 372"/>
              <a:gd name="T20" fmla="*/ 550501 w 448"/>
              <a:gd name="T21" fmla="*/ 210438 h 372"/>
              <a:gd name="T22" fmla="*/ 601415 w 448"/>
              <a:gd name="T23" fmla="*/ 323509 h 372"/>
              <a:gd name="T24" fmla="*/ 649146 w 448"/>
              <a:gd name="T25" fmla="*/ 414594 h 372"/>
              <a:gd name="T26" fmla="*/ 690513 w 448"/>
              <a:gd name="T27" fmla="*/ 524524 h 372"/>
              <a:gd name="T28" fmla="*/ 712788 w 448"/>
              <a:gd name="T29" fmla="*/ 584200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356934" y="301625"/>
            <a:ext cx="8439487" cy="667338"/>
          </a:xfrm>
        </p:spPr>
        <p:txBody>
          <a:bodyPr/>
          <a:lstStyle>
            <a:lvl1pPr>
              <a:defRPr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356934" y="1599260"/>
            <a:ext cx="8440305" cy="4462104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56934" y="1025408"/>
            <a:ext cx="8435473" cy="517408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 cap="none" baseline="0">
                <a:solidFill>
                  <a:schemeClr val="tx1"/>
                </a:solidFill>
              </a:defRPr>
            </a:lvl1pPr>
            <a:lvl2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26DC2F-DE00-4FC7-9D7F-8B4408EEE1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244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6934" y="997858"/>
            <a:ext cx="3010890" cy="4924960"/>
          </a:xfrm>
        </p:spPr>
        <p:txBody>
          <a:bodyPr anchor="ctr"/>
          <a:lstStyle>
            <a:lvl1pPr algn="l">
              <a:defRPr sz="2400" b="0" i="0" cap="all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2pPr>
            <a:lvl3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3pPr>
            <a:lvl4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4pPr>
            <a:lvl5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0" y="983838"/>
            <a:ext cx="5207000" cy="4904344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3858F-ED92-4D33-9105-3DC65086B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908801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3" y="288636"/>
            <a:ext cx="8533067" cy="461819"/>
          </a:xfrm>
        </p:spPr>
        <p:txBody>
          <a:bodyPr anchor="b"/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0" y="983838"/>
            <a:ext cx="5207000" cy="4904344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D2DC5-F85F-49BE-B09F-159904079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034506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with Graphic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842" y="288636"/>
            <a:ext cx="8569158" cy="461819"/>
          </a:xfrm>
        </p:spPr>
        <p:txBody>
          <a:bodyPr anchor="b"/>
          <a:lstStyle>
            <a:lvl1pPr>
              <a:defRPr sz="2200"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22841" y="1443789"/>
            <a:ext cx="5307263" cy="4545263"/>
          </a:xfrm>
        </p:spPr>
        <p:txBody>
          <a:bodyPr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21093" y="1003049"/>
            <a:ext cx="3087853" cy="4972050"/>
          </a:xfrm>
        </p:spPr>
        <p:txBody>
          <a:bodyPr rIns="182880" anchor="ctr"/>
          <a:lstStyle>
            <a:lvl1pPr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622675" y="976312"/>
            <a:ext cx="5294062" cy="414003"/>
          </a:xfrm>
        </p:spPr>
        <p:txBody>
          <a:bodyPr/>
          <a:lstStyle>
            <a:lvl1pPr algn="ctr">
              <a:defRPr sz="1600" b="0" cap="all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3D671-EFFE-40AD-B1E0-E733AD695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269279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71538"/>
            <a:ext cx="7772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47975" y="6356350"/>
            <a:ext cx="5600700" cy="328613"/>
          </a:xfrm>
          <a:prstGeom prst="rect">
            <a:avLst/>
          </a:prstGeom>
        </p:spPr>
        <p:txBody>
          <a:bodyPr vert="horz" lIns="0" tIns="0" rIns="91440" bIns="0" rtlCol="0" anchor="b">
            <a:normAutofit/>
          </a:bodyPr>
          <a:lstStyle>
            <a:lvl1pPr algn="r"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84213" y="6329363"/>
            <a:ext cx="2133600" cy="365125"/>
          </a:xfrm>
          <a:prstGeom prst="rect">
            <a:avLst/>
          </a:prstGeom>
        </p:spPr>
        <p:txBody>
          <a:bodyPr vert="horz" lIns="0" tIns="0" rIns="91440" bIns="0" rtlCol="0" anchor="b">
            <a:normAutofit/>
          </a:bodyPr>
          <a:lstStyle>
            <a:lvl1pPr algn="l"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72" r:id="rId1"/>
    <p:sldLayoutId id="2147485373" r:id="rId2"/>
    <p:sldLayoutId id="2147485374" r:id="rId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cap="all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Font typeface="Wingdings" pitchFamily="2" charset="2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4763" indent="909638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>
              <a:gd name="T0" fmla="*/ 0 w 638"/>
              <a:gd name="T1" fmla="*/ 0 h 1194"/>
              <a:gd name="T2" fmla="*/ 20802 w 638"/>
              <a:gd name="T3" fmla="*/ 49287 h 1194"/>
              <a:gd name="T4" fmla="*/ 42698 w 638"/>
              <a:gd name="T5" fmla="*/ 96782 h 1194"/>
              <a:gd name="T6" fmla="*/ 58026 w 638"/>
              <a:gd name="T7" fmla="*/ 136211 h 1194"/>
              <a:gd name="T8" fmla="*/ 74448 w 638"/>
              <a:gd name="T9" fmla="*/ 178329 h 1194"/>
              <a:gd name="T10" fmla="*/ 89776 w 638"/>
              <a:gd name="T11" fmla="*/ 226720 h 1194"/>
              <a:gd name="T12" fmla="*/ 112767 w 638"/>
              <a:gd name="T13" fmla="*/ 301098 h 1194"/>
              <a:gd name="T14" fmla="*/ 129190 w 638"/>
              <a:gd name="T15" fmla="*/ 353073 h 1194"/>
              <a:gd name="T16" fmla="*/ 148897 w 638"/>
              <a:gd name="T17" fmla="*/ 443582 h 1194"/>
              <a:gd name="T18" fmla="*/ 156560 w 638"/>
              <a:gd name="T19" fmla="*/ 486596 h 1194"/>
              <a:gd name="T20" fmla="*/ 165319 w 638"/>
              <a:gd name="T21" fmla="*/ 534987 h 1194"/>
              <a:gd name="T22" fmla="*/ 349250 w 638"/>
              <a:gd name="T23" fmla="*/ 534987 h 1194"/>
              <a:gd name="T24" fmla="*/ 341586 w 638"/>
              <a:gd name="T25" fmla="*/ 511688 h 1194"/>
              <a:gd name="T26" fmla="*/ 327353 w 638"/>
              <a:gd name="T27" fmla="*/ 474947 h 1194"/>
              <a:gd name="T28" fmla="*/ 313121 w 638"/>
              <a:gd name="T29" fmla="*/ 439102 h 1194"/>
              <a:gd name="T30" fmla="*/ 299983 w 638"/>
              <a:gd name="T31" fmla="*/ 408633 h 1194"/>
              <a:gd name="T32" fmla="*/ 270422 w 638"/>
              <a:gd name="T33" fmla="*/ 351281 h 1194"/>
              <a:gd name="T34" fmla="*/ 249621 w 638"/>
              <a:gd name="T35" fmla="*/ 312748 h 1194"/>
              <a:gd name="T36" fmla="*/ 232103 w 638"/>
              <a:gd name="T37" fmla="*/ 280487 h 1194"/>
              <a:gd name="T38" fmla="*/ 206922 w 638"/>
              <a:gd name="T39" fmla="*/ 238369 h 1194"/>
              <a:gd name="T40" fmla="*/ 186121 w 638"/>
              <a:gd name="T41" fmla="*/ 210590 h 1194"/>
              <a:gd name="T42" fmla="*/ 167509 w 638"/>
              <a:gd name="T43" fmla="*/ 185498 h 1194"/>
              <a:gd name="T44" fmla="*/ 146707 w 638"/>
              <a:gd name="T45" fmla="*/ 153237 h 1194"/>
              <a:gd name="T46" fmla="*/ 124810 w 638"/>
              <a:gd name="T47" fmla="*/ 128146 h 1194"/>
              <a:gd name="T48" fmla="*/ 95250 w 638"/>
              <a:gd name="T49" fmla="*/ 94093 h 1194"/>
              <a:gd name="T50" fmla="*/ 66784 w 638"/>
              <a:gd name="T51" fmla="*/ 62729 h 1194"/>
              <a:gd name="T52" fmla="*/ 31750 w 638"/>
              <a:gd name="T53" fmla="*/ 23299 h 1194"/>
              <a:gd name="T54" fmla="*/ 16422 w 638"/>
              <a:gd name="T55" fmla="*/ 8961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1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>
              <a:gd name="T0" fmla="*/ 246062 w 448"/>
              <a:gd name="T1" fmla="*/ 165100 h 372"/>
              <a:gd name="T2" fmla="*/ 213107 w 448"/>
              <a:gd name="T3" fmla="*/ 134033 h 372"/>
              <a:gd name="T4" fmla="*/ 153789 w 448"/>
              <a:gd name="T5" fmla="*/ 92314 h 372"/>
              <a:gd name="T6" fmla="*/ 115342 w 448"/>
              <a:gd name="T7" fmla="*/ 63022 h 372"/>
              <a:gd name="T8" fmla="*/ 76894 w 448"/>
              <a:gd name="T9" fmla="*/ 41719 h 372"/>
              <a:gd name="T10" fmla="*/ 35152 w 448"/>
              <a:gd name="T11" fmla="*/ 19528 h 372"/>
              <a:gd name="T12" fmla="*/ 0 w 448"/>
              <a:gd name="T13" fmla="*/ 0 h 372"/>
              <a:gd name="T14" fmla="*/ 153789 w 448"/>
              <a:gd name="T15" fmla="*/ 0 h 372"/>
              <a:gd name="T16" fmla="*/ 164774 w 448"/>
              <a:gd name="T17" fmla="*/ 15977 h 372"/>
              <a:gd name="T18" fmla="*/ 177956 w 448"/>
              <a:gd name="T19" fmla="*/ 36393 h 372"/>
              <a:gd name="T20" fmla="*/ 190039 w 448"/>
              <a:gd name="T21" fmla="*/ 59472 h 372"/>
              <a:gd name="T22" fmla="*/ 207615 w 448"/>
              <a:gd name="T23" fmla="*/ 91426 h 372"/>
              <a:gd name="T24" fmla="*/ 224092 w 448"/>
              <a:gd name="T25" fmla="*/ 117168 h 372"/>
              <a:gd name="T26" fmla="*/ 238373 w 448"/>
              <a:gd name="T27" fmla="*/ 148235 h 372"/>
              <a:gd name="T28" fmla="*/ 246062 w 448"/>
              <a:gd name="T29" fmla="*/ 165100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01625"/>
            <a:ext cx="8461375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697038"/>
            <a:ext cx="84788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Paragraph content</a:t>
            </a:r>
          </a:p>
          <a:p>
            <a:pPr lvl="1"/>
            <a:r>
              <a:rPr lang="en-US" dirty="0"/>
              <a:t>Bullets</a:t>
            </a:r>
          </a:p>
          <a:p>
            <a:pPr lvl="5"/>
            <a:r>
              <a:rPr lang="en-US" dirty="0"/>
              <a:t>Bullets</a:t>
            </a:r>
          </a:p>
          <a:p>
            <a:pPr lvl="3"/>
            <a:r>
              <a:rPr lang="en-US" dirty="0"/>
              <a:t>Bullets</a:t>
            </a:r>
          </a:p>
          <a:p>
            <a:pPr lvl="4"/>
            <a:r>
              <a:rPr lang="en-US" dirty="0"/>
              <a:t>Bullets</a:t>
            </a:r>
          </a:p>
        </p:txBody>
      </p:sp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8683625" y="6207125"/>
            <a:ext cx="1841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60363" y="6356350"/>
            <a:ext cx="3175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100" b="0" smtClean="0">
                <a:solidFill>
                  <a:srgbClr val="59595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6392975-6173-47C2-92A5-F7E9C3AE4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1363" y="6356350"/>
            <a:ext cx="5915025" cy="3651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100" b="0" baseline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pic>
        <p:nvPicPr>
          <p:cNvPr id="2057" name="Picture 1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988" y="6305550"/>
            <a:ext cx="1982787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75" r:id="rId1"/>
    <p:sldLayoutId id="2147485376" r:id="rId2"/>
    <p:sldLayoutId id="2147485377" r:id="rId3"/>
    <p:sldLayoutId id="2147485360" r:id="rId4"/>
    <p:sldLayoutId id="2147485361" r:id="rId5"/>
    <p:sldLayoutId id="2147485362" r:id="rId6"/>
    <p:sldLayoutId id="2147485363" r:id="rId7"/>
    <p:sldLayoutId id="2147485364" r:id="rId8"/>
    <p:sldLayoutId id="2147485365" r:id="rId9"/>
    <p:sldLayoutId id="2147485378" r:id="rId10"/>
    <p:sldLayoutId id="2147485366" r:id="rId11"/>
    <p:sldLayoutId id="2147485379" r:id="rId12"/>
    <p:sldLayoutId id="2147485367" r:id="rId13"/>
    <p:sldLayoutId id="2147485368" r:id="rId14"/>
    <p:sldLayoutId id="2147485369" r:id="rId15"/>
    <p:sldLayoutId id="2147485370" r:id="rId16"/>
    <p:sldLayoutId id="2147485380" r:id="rId17"/>
    <p:sldLayoutId id="2147485371" r:id="rId18"/>
    <p:sldLayoutId id="2147485406" r:id="rId19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200" cap="all">
          <a:solidFill>
            <a:srgbClr val="595959"/>
          </a:solidFill>
          <a:latin typeface="+mn-lt"/>
          <a:ea typeface="MS PGothic" pitchFamily="34" charset="-128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200">
          <a:solidFill>
            <a:srgbClr val="595959"/>
          </a:solidFill>
          <a:latin typeface="Arial" pitchFamily="34" charset="0"/>
          <a:ea typeface="MS PGothic" pitchFamily="34" charset="-128"/>
          <a:cs typeface="Andes ExtraLigh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200">
          <a:solidFill>
            <a:srgbClr val="595959"/>
          </a:solidFill>
          <a:latin typeface="Arial" pitchFamily="34" charset="0"/>
          <a:ea typeface="MS PGothic" pitchFamily="34" charset="-128"/>
          <a:cs typeface="Andes ExtraLigh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200">
          <a:solidFill>
            <a:srgbClr val="595959"/>
          </a:solidFill>
          <a:latin typeface="Arial" pitchFamily="34" charset="0"/>
          <a:ea typeface="MS PGothic" pitchFamily="34" charset="-128"/>
          <a:cs typeface="Andes ExtraLigh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2200">
          <a:solidFill>
            <a:srgbClr val="595959"/>
          </a:solidFill>
          <a:latin typeface="Arial" pitchFamily="34" charset="0"/>
          <a:ea typeface="MS PGothic" pitchFamily="34" charset="-128"/>
          <a:cs typeface="Andes ExtraLight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6E97BFA-9A53-4E91-86E0-384439B0A87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D6A16F7-F1B8-49FF-9C7F-01D8C3B2E8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8011B-4E73-4D4E-A59F-752C2F26AD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EFA1E0-3C60-4344-85A6-21C153057D3B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BC2550-F1F7-4DE5-A0B4-5F4FB99BD2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16FA1-3798-41F6-86F6-9AC8988BFB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9131E2-0FFE-4B9A-B731-B70020883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9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82" r:id="rId1"/>
    <p:sldLayoutId id="2147485383" r:id="rId2"/>
    <p:sldLayoutId id="2147485384" r:id="rId3"/>
    <p:sldLayoutId id="2147485385" r:id="rId4"/>
    <p:sldLayoutId id="2147485386" r:id="rId5"/>
    <p:sldLayoutId id="2147485387" r:id="rId6"/>
    <p:sldLayoutId id="2147485388" r:id="rId7"/>
    <p:sldLayoutId id="2147485389" r:id="rId8"/>
    <p:sldLayoutId id="2147485390" r:id="rId9"/>
    <p:sldLayoutId id="2147485391" r:id="rId10"/>
    <p:sldLayoutId id="214748539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543E7-FF16-4CC2-B0B1-86C6B3ACF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D4AD9E-A968-49EA-886B-2D28A0D2F5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0440" y="4414788"/>
            <a:ext cx="7391982" cy="959930"/>
          </a:xfrm>
        </p:spPr>
        <p:txBody>
          <a:bodyPr>
            <a:noAutofit/>
          </a:bodyPr>
          <a:lstStyle/>
          <a:p>
            <a:r>
              <a:rPr lang="en-US" sz="3200" dirty="0"/>
              <a:t>   </a:t>
            </a:r>
            <a:r>
              <a:rPr lang="en-US" sz="3600" dirty="0"/>
              <a:t>Building Market Linkages for smallholder Farmers in Uganda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22585-D20B-496D-ACD2-5522BF55081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88756" y="5706474"/>
            <a:ext cx="4363343" cy="3651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tx1"/>
                </a:solidFill>
              </a:rPr>
              <a:t>        Joseph Oryokot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33639-3753-492D-B72C-C9DE7FFC504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926DC2F-DE00-4FC7-9D7F-8B4408EEE110}" type="slidenum">
              <a:rPr lang="en-US" smtClean="0"/>
              <a:pPr>
                <a:defRPr/>
              </a:pPr>
              <a:t>0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88C92B2-A465-4353-8A21-E53C3DAE9B3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677863" y="968963"/>
            <a:ext cx="4410735" cy="29455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7F097F-8E78-4F2D-9EDB-5C8685235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9171" y="635294"/>
            <a:ext cx="2637462" cy="351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182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362A0-5B1D-4B0F-BCA9-4CB57608E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175" y="1040606"/>
            <a:ext cx="6172200" cy="309563"/>
          </a:xfrm>
        </p:spPr>
        <p:txBody>
          <a:bodyPr/>
          <a:lstStyle/>
          <a:p>
            <a:r>
              <a:rPr lang="nl-NL" altLang="en-US" sz="3000" b="1" dirty="0"/>
              <a:t>Possible Productive Alliances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53AD6B5-6411-4B52-8461-C6A00FBC3506}"/>
              </a:ext>
            </a:extLst>
          </p:cNvPr>
          <p:cNvSpPr/>
          <p:nvPr/>
        </p:nvSpPr>
        <p:spPr>
          <a:xfrm>
            <a:off x="3770710" y="2822973"/>
            <a:ext cx="266700" cy="2643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1200"/>
          </a:p>
        </p:txBody>
      </p:sp>
      <p:pic>
        <p:nvPicPr>
          <p:cNvPr id="11268" name="Picture 3">
            <a:extLst>
              <a:ext uri="{FF2B5EF4-FFF2-40B4-BE49-F238E27FC236}">
                <a16:creationId xmlns:a16="http://schemas.microsoft.com/office/drawing/2014/main" id="{57E3723C-49F6-48A4-8306-FBD323AD2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666" y="1885950"/>
            <a:ext cx="5476875" cy="3151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>
            <a:extLst>
              <a:ext uri="{FF2B5EF4-FFF2-40B4-BE49-F238E27FC236}">
                <a16:creationId xmlns:a16="http://schemas.microsoft.com/office/drawing/2014/main" id="{5F63A18C-9A20-4FF0-9A42-E699911A6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91" y="1697832"/>
            <a:ext cx="6381750" cy="396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B86904-910B-486D-A672-7EDB2433729A}"/>
              </a:ext>
            </a:extLst>
          </p:cNvPr>
          <p:cNvSpPr/>
          <p:nvPr/>
        </p:nvSpPr>
        <p:spPr>
          <a:xfrm>
            <a:off x="3502819" y="4898232"/>
            <a:ext cx="1445419" cy="450056"/>
          </a:xfrm>
          <a:prstGeom prst="rect">
            <a:avLst/>
          </a:prstGeom>
          <a:solidFill>
            <a:srgbClr val="1674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BDS Provider(s)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CF85C0-06A2-4057-B51F-A953C076B58E}"/>
              </a:ext>
            </a:extLst>
          </p:cNvPr>
          <p:cNvSpPr/>
          <p:nvPr/>
        </p:nvSpPr>
        <p:spPr>
          <a:xfrm>
            <a:off x="1540669" y="4186238"/>
            <a:ext cx="1538288" cy="450056"/>
          </a:xfrm>
          <a:prstGeom prst="rect">
            <a:avLst/>
          </a:prstGeom>
          <a:solidFill>
            <a:srgbClr val="1674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Buyers/Off taker(s)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27ED57E1-180F-4F4D-AE1B-E56361846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051" y="2422114"/>
            <a:ext cx="7308777" cy="1207566"/>
          </a:xfrm>
        </p:spPr>
        <p:txBody>
          <a:bodyPr/>
          <a:lstStyle/>
          <a:p>
            <a:pPr algn="ctr"/>
            <a:r>
              <a:rPr lang="en-GB" altLang="en-US" sz="4000" b="1" dirty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End</a:t>
            </a:r>
          </a:p>
        </p:txBody>
      </p:sp>
      <p:sp>
        <p:nvSpPr>
          <p:cNvPr id="41989" name="Content Placeholder 2">
            <a:extLst>
              <a:ext uri="{FF2B5EF4-FFF2-40B4-BE49-F238E27FC236}">
                <a16:creationId xmlns:a16="http://schemas.microsoft.com/office/drawing/2014/main" id="{069987DA-DA7A-41E0-ABB4-FF906824D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051" y="2087057"/>
            <a:ext cx="7114706" cy="335057"/>
          </a:xfrm>
        </p:spPr>
        <p:txBody>
          <a:bodyPr/>
          <a:lstStyle/>
          <a:p>
            <a:pPr marL="0" indent="0" algn="just">
              <a:buNone/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6130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611D5412-0431-4CB4-86B7-DF39A3D5F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582" y="802719"/>
            <a:ext cx="7674769" cy="555786"/>
          </a:xfrm>
        </p:spPr>
        <p:txBody>
          <a:bodyPr/>
          <a:lstStyle/>
          <a:p>
            <a:r>
              <a:rPr lang="en-US" altLang="en-US" sz="2400" b="1" dirty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Strong Integration of Commodity Value Chains</a:t>
            </a:r>
            <a:endParaRPr lang="en-US" altLang="en-US" sz="3600" b="1" dirty="0">
              <a:solidFill>
                <a:schemeClr val="accent6">
                  <a:lumMod val="7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ABA2D-3C31-43DD-AF58-548F78261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235" y="1647316"/>
            <a:ext cx="7674770" cy="3490076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panose="020B0502020104020203" pitchFamily="34" charset="0"/>
              </a:rPr>
              <a:t>Some expensive investments used to achieve this: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Gill Sans MT" panose="020B0502020104020203" pitchFamily="34" charset="0"/>
              </a:rPr>
              <a:t>Infrastructure investments including;</a:t>
            </a:r>
          </a:p>
          <a:p>
            <a:pPr lvl="2">
              <a:buFont typeface="Wingdings" panose="05000000000000000000" pitchFamily="2" charset="2"/>
              <a:buChar char="ü"/>
              <a:defRPr/>
            </a:pPr>
            <a:r>
              <a:rPr lang="en-US" sz="1800" dirty="0">
                <a:latin typeface="Gill Sans MT" panose="020B0502020104020203" pitchFamily="34" charset="0"/>
              </a:rPr>
              <a:t>Road networks</a:t>
            </a:r>
          </a:p>
          <a:p>
            <a:pPr lvl="2">
              <a:buFont typeface="Wingdings" panose="05000000000000000000" pitchFamily="2" charset="2"/>
              <a:buChar char="ü"/>
              <a:defRPr/>
            </a:pPr>
            <a:r>
              <a:rPr lang="en-US" sz="1800" dirty="0">
                <a:latin typeface="Gill Sans MT" panose="020B0502020104020203" pitchFamily="34" charset="0"/>
              </a:rPr>
              <a:t>Storage capacity development</a:t>
            </a:r>
          </a:p>
          <a:p>
            <a:pPr>
              <a:defRPr/>
            </a:pPr>
            <a:r>
              <a:rPr lang="en-US" sz="2400" dirty="0">
                <a:latin typeface="Gill Sans MT" panose="020B0502020104020203" pitchFamily="34" charset="0"/>
              </a:rPr>
              <a:t>Information Technology provides a more cost-effective alternative, but:</a:t>
            </a:r>
            <a:r>
              <a:rPr lang="en-US" sz="2000" dirty="0">
                <a:latin typeface="Gill Sans MT" panose="020B0502020104020203" pitchFamily="34" charset="0"/>
              </a:rPr>
              <a:t>    </a:t>
            </a:r>
          </a:p>
          <a:p>
            <a:pPr lvl="1" algn="just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Gill Sans MT" panose="020B0502020104020203" pitchFamily="34" charset="0"/>
              </a:rPr>
              <a:t>Provision of price information to farmers often is not sufficient</a:t>
            </a:r>
          </a:p>
          <a:p>
            <a:pPr lvl="1" algn="just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Gill Sans MT" panose="020B0502020104020203" pitchFamily="34" charset="0"/>
              </a:rPr>
              <a:t>A fundamental shift in intermediary power structure of actors is necessary (farmers able to negotiate as value chain shareholders</a:t>
            </a:r>
            <a:endParaRPr lang="en-US" sz="1800" dirty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endParaRPr lang="en-US" sz="2400" dirty="0">
              <a:latin typeface="Gill Sans MT" panose="020B0502020104020203" pitchFamily="34" charset="0"/>
            </a:endParaRPr>
          </a:p>
          <a:p>
            <a:pPr>
              <a:defRPr/>
            </a:pPr>
            <a:endParaRPr lang="en-US" sz="24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775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611D5412-0431-4CB4-86B7-DF39A3D5F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582" y="802718"/>
            <a:ext cx="7674769" cy="732915"/>
          </a:xfrm>
        </p:spPr>
        <p:txBody>
          <a:bodyPr/>
          <a:lstStyle/>
          <a:p>
            <a:pPr algn="just"/>
            <a:r>
              <a:rPr lang="en-US" altLang="en-US" sz="2400" b="1" dirty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Changing intermediary market power structure to improve farm-gate prices</a:t>
            </a:r>
            <a:endParaRPr lang="en-US" altLang="en-US" sz="3600" b="1" dirty="0">
              <a:solidFill>
                <a:schemeClr val="accent6">
                  <a:lumMod val="75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ABA2D-3C31-43DD-AF58-548F78261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235" y="1647315"/>
            <a:ext cx="7674770" cy="3741363"/>
          </a:xfrm>
        </p:spPr>
        <p:txBody>
          <a:bodyPr/>
          <a:lstStyle/>
          <a:p>
            <a:pPr marL="230188" indent="-227013">
              <a:defRPr/>
            </a:pPr>
            <a:r>
              <a:rPr lang="en-US" sz="2200" dirty="0">
                <a:latin typeface="Gill Sans MT" panose="020B0502020104020203" pitchFamily="34" charset="0"/>
              </a:rPr>
              <a:t>Farmers being organized and empowered to make business decisions</a:t>
            </a:r>
          </a:p>
          <a:p>
            <a:pPr marL="230188" indent="-227013">
              <a:defRPr/>
            </a:pPr>
            <a:r>
              <a:rPr lang="en-US" sz="2200" dirty="0">
                <a:latin typeface="Gill Sans MT" panose="020B0502020104020203" pitchFamily="34" charset="0"/>
              </a:rPr>
              <a:t>Ready access to critical investment financing necessary </a:t>
            </a:r>
            <a:r>
              <a:rPr lang="en-US" sz="2000" dirty="0">
                <a:latin typeface="Gill Sans MT" panose="020B0502020104020203" pitchFamily="34" charset="0"/>
              </a:rPr>
              <a:t>(Matching Grants)</a:t>
            </a:r>
          </a:p>
          <a:p>
            <a:pPr marL="230188" indent="-227013">
              <a:defRPr/>
            </a:pPr>
            <a:r>
              <a:rPr lang="en-US" sz="2200" dirty="0">
                <a:latin typeface="Gill Sans MT" panose="020B0502020104020203" pitchFamily="34" charset="0"/>
              </a:rPr>
              <a:t>Access to relevant market information in real time for decision making </a:t>
            </a:r>
          </a:p>
          <a:p>
            <a:pPr marL="230188" indent="-227013">
              <a:defRPr/>
            </a:pPr>
            <a:r>
              <a:rPr lang="en-US" sz="2200" dirty="0">
                <a:latin typeface="Gill Sans MT" panose="020B0502020104020203" pitchFamily="34" charset="0"/>
              </a:rPr>
              <a:t>Building Productive Alliances </a:t>
            </a:r>
            <a:r>
              <a:rPr lang="en-US" sz="2000" dirty="0">
                <a:latin typeface="Gill Sans MT" panose="020B0502020104020203" pitchFamily="34" charset="0"/>
              </a:rPr>
              <a:t>(Cutting out multiple intermediaries to bring efficiencies)</a:t>
            </a:r>
          </a:p>
          <a:p>
            <a:pPr marL="230188" indent="-227013">
              <a:defRPr/>
            </a:pPr>
            <a:r>
              <a:rPr lang="en-US" sz="2200" dirty="0">
                <a:latin typeface="Gill Sans MT" panose="020B0502020104020203" pitchFamily="34" charset="0"/>
              </a:rPr>
              <a:t>Investments in infrastructure to improve access and necessary storage capacity)</a:t>
            </a:r>
            <a:endParaRPr lang="en-US" sz="2400" dirty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endParaRPr lang="en-US" sz="24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664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A2F5E85B-9934-40FB-A9AB-B918B9F2C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903" y="700443"/>
            <a:ext cx="7510463" cy="623651"/>
          </a:xfrm>
        </p:spPr>
        <p:txBody>
          <a:bodyPr>
            <a:normAutofit fontScale="90000"/>
          </a:bodyPr>
          <a:lstStyle/>
          <a:p>
            <a:r>
              <a:rPr lang="en-US" altLang="en-US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Strengthening the institutional and agribusiness capacities of Farmer Organizations</a:t>
            </a:r>
            <a:br>
              <a:rPr lang="en-US" altLang="en-US" sz="2100" dirty="0">
                <a:latin typeface="Gill Sans MT" panose="020B0502020104020203" pitchFamily="34" charset="0"/>
              </a:rPr>
            </a:br>
            <a:endParaRPr lang="en-US" altLang="en-US" sz="2100" b="1" dirty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pic>
        <p:nvPicPr>
          <p:cNvPr id="6147" name="Diagram 43">
            <a:extLst>
              <a:ext uri="{FF2B5EF4-FFF2-40B4-BE49-F238E27FC236}">
                <a16:creationId xmlns:a16="http://schemas.microsoft.com/office/drawing/2014/main" id="{B119A376-87FC-4292-9302-10797ECDF568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3" r="-1256" b="-104"/>
          <a:stretch>
            <a:fillRect/>
          </a:stretch>
        </p:blipFill>
        <p:spPr bwMode="auto">
          <a:xfrm>
            <a:off x="766762" y="1845469"/>
            <a:ext cx="4368404" cy="3613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784568F-E4F6-475F-AB7D-AF2D8E059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7987" y="3156073"/>
            <a:ext cx="3628299" cy="295156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b="1" dirty="0">
                <a:solidFill>
                  <a:srgbClr val="FF0000"/>
                </a:solidFill>
                <a:latin typeface="Gill Sans MT" panose="020B0502020104020203" pitchFamily="34" charset="0"/>
              </a:rPr>
              <a:t>Rural Producer Groups:</a:t>
            </a:r>
          </a:p>
          <a:p>
            <a:pPr marL="171450" indent="-17145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lang="en-US" sz="1500" kern="1200" dirty="0">
                <a:solidFill>
                  <a:prstClr val="black"/>
                </a:solidFill>
                <a:latin typeface="Gill Sans MT" panose="020B0502020104020203" pitchFamily="34" charset="0"/>
                <a:ea typeface="+mn-ea"/>
                <a:cs typeface="+mn-cs"/>
              </a:rPr>
              <a:t>Output bulking and access to markets </a:t>
            </a:r>
          </a:p>
          <a:p>
            <a:pPr marL="171450" indent="-17145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lang="en-US" sz="1500" kern="1200" dirty="0">
                <a:solidFill>
                  <a:prstClr val="black"/>
                </a:solidFill>
                <a:latin typeface="Gill Sans MT" panose="020B0502020104020203" pitchFamily="34" charset="0"/>
                <a:ea typeface="+mn-ea"/>
                <a:cs typeface="+mn-cs"/>
              </a:rPr>
              <a:t>Post-harvest handling investments</a:t>
            </a:r>
          </a:p>
          <a:p>
            <a:pPr marL="171450" indent="-17145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lang="en-US" sz="1500" kern="1200" dirty="0">
                <a:solidFill>
                  <a:prstClr val="black"/>
                </a:solidFill>
                <a:latin typeface="Gill Sans MT" panose="020B0502020104020203" pitchFamily="34" charset="0"/>
                <a:ea typeface="+mn-ea"/>
                <a:cs typeface="+mn-cs"/>
              </a:rPr>
              <a:t>Removal of road chokes</a:t>
            </a:r>
          </a:p>
          <a:p>
            <a:pPr marL="171450" indent="-17145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FF0000"/>
                </a:solidFill>
                <a:latin typeface="Gill Sans MT" panose="020B0502020104020203" pitchFamily="34" charset="0"/>
              </a:rPr>
              <a:t>Farmer Groups:</a:t>
            </a:r>
          </a:p>
          <a:p>
            <a:pPr marL="171450" lvl="0" indent="-17145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lang="en-US" sz="1500" kern="1200" dirty="0">
                <a:solidFill>
                  <a:prstClr val="black"/>
                </a:solidFill>
                <a:latin typeface="Gill Sans MT" panose="020B0502020104020203" pitchFamily="34" charset="0"/>
                <a:ea typeface="+mn-ea"/>
                <a:cs typeface="+mn-cs"/>
              </a:rPr>
              <a:t>Formation, strengthening &amp; Transformation</a:t>
            </a:r>
          </a:p>
          <a:p>
            <a:pPr marL="171450" lvl="0" indent="-17145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lang="en-US" sz="1500" kern="1200" dirty="0">
                <a:solidFill>
                  <a:prstClr val="black"/>
                </a:solidFill>
                <a:latin typeface="Gill Sans MT" panose="020B0502020104020203" pitchFamily="34" charset="0"/>
                <a:ea typeface="+mn-ea"/>
                <a:cs typeface="+mn-cs"/>
              </a:rPr>
              <a:t>Support Productivity &amp; production through e-Voucher</a:t>
            </a:r>
            <a:endParaRPr lang="en-US" sz="1500" dirty="0">
              <a:solidFill>
                <a:prstClr val="black"/>
              </a:solidFill>
              <a:latin typeface="Gill Sans MT" panose="020B0502020104020203" pitchFamily="34" charset="0"/>
            </a:endParaRPr>
          </a:p>
          <a:p>
            <a:pPr marL="171450" lvl="0" indent="-17145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lang="en-US" sz="1500" kern="1200" dirty="0">
                <a:solidFill>
                  <a:prstClr val="black"/>
                </a:solidFill>
                <a:latin typeface="Gill Sans MT" panose="020B0502020104020203" pitchFamily="34" charset="0"/>
                <a:ea typeface="+mn-ea"/>
                <a:cs typeface="+mn-cs"/>
              </a:rPr>
              <a:t>On-farm post harvest handling</a:t>
            </a:r>
          </a:p>
          <a:p>
            <a:pPr marL="0" indent="0">
              <a:buNone/>
              <a:defRPr/>
            </a:pPr>
            <a:endParaRPr lang="en-US" sz="1500" dirty="0">
              <a:latin typeface="Gill Sans MT" panose="020B050202010402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6C0796-9348-4807-83BE-B5CF225455E4}"/>
              </a:ext>
            </a:extLst>
          </p:cNvPr>
          <p:cNvSpPr/>
          <p:nvPr/>
        </p:nvSpPr>
        <p:spPr>
          <a:xfrm>
            <a:off x="5061990" y="1426369"/>
            <a:ext cx="3628299" cy="1895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lnSpc>
                <a:spcPct val="90000"/>
              </a:lnSpc>
              <a:spcBef>
                <a:spcPts val="750"/>
              </a:spcBef>
              <a:defRPr/>
            </a:pPr>
            <a:r>
              <a:rPr lang="en-US" sz="1800" dirty="0">
                <a:solidFill>
                  <a:srgbClr val="FF0000"/>
                </a:solidFill>
                <a:latin typeface="Gill Sans MT" panose="020B0502020104020203" pitchFamily="34" charset="0"/>
                <a:ea typeface="+mn-ea"/>
              </a:rPr>
              <a:t>ACCEs:</a:t>
            </a:r>
          </a:p>
          <a:p>
            <a:pPr marL="171450" lvl="0" indent="-171450" eaLnBrk="0" hangingPunct="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lang="en-US" sz="1500" b="0" dirty="0">
                <a:solidFill>
                  <a:prstClr val="black"/>
                </a:solidFill>
                <a:latin typeface="Gill Sans MT" panose="020B0502020104020203" pitchFamily="34" charset="0"/>
                <a:ea typeface="+mn-ea"/>
              </a:rPr>
              <a:t>Value addition &amp;  Product development (Matching grants)</a:t>
            </a:r>
          </a:p>
          <a:p>
            <a:pPr marL="171450" lvl="0" indent="-171450" eaLnBrk="0" hangingPunct="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lang="en-US" sz="1500" b="0" dirty="0">
                <a:solidFill>
                  <a:prstClr val="black"/>
                </a:solidFill>
                <a:latin typeface="Gill Sans MT" panose="020B0502020104020203" pitchFamily="34" charset="0"/>
                <a:ea typeface="+mn-ea"/>
              </a:rPr>
              <a:t>Market Access infrastructure (ICT &amp; Roads)</a:t>
            </a:r>
          </a:p>
          <a:p>
            <a:pPr marL="171450" lvl="0" indent="-171450" eaLnBrk="0" hangingPunct="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lang="en-US" sz="1500" b="0" dirty="0">
                <a:solidFill>
                  <a:prstClr val="black"/>
                </a:solidFill>
                <a:latin typeface="Gill Sans MT" panose="020B0502020104020203" pitchFamily="34" charset="0"/>
                <a:ea typeface="+mn-ea"/>
              </a:rPr>
              <a:t>Capacity building to network and serve members</a:t>
            </a:r>
          </a:p>
        </p:txBody>
      </p:sp>
    </p:spTree>
    <p:extLst>
      <p:ext uri="{BB962C8B-B14F-4D97-AF65-F5344CB8AC3E}">
        <p14:creationId xmlns:p14="http://schemas.microsoft.com/office/powerpoint/2010/main" val="4159891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34FEE-FB0B-4844-B9C7-B30614EE8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581" y="1646635"/>
            <a:ext cx="7468791" cy="4007289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en-US" sz="2200" dirty="0"/>
              <a:t>Leveraging digital technology to provide information for decision making and access to inputs and services</a:t>
            </a:r>
          </a:p>
          <a:p>
            <a:pPr algn="just">
              <a:defRPr/>
            </a:pPr>
            <a:r>
              <a:rPr lang="en-US" sz="2000" dirty="0">
                <a:latin typeface="Gill Sans MT" panose="020B0502020104020203" pitchFamily="34" charset="0"/>
              </a:rPr>
              <a:t>E-Voucher scheme to enhance productivity and production</a:t>
            </a:r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latin typeface="Gill Sans MT" panose="020B0502020104020203" pitchFamily="34" charset="0"/>
              </a:rPr>
              <a:t>Inefficiencies in agro-inputs markets</a:t>
            </a:r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prstClr val="black"/>
                </a:solidFill>
                <a:latin typeface="Gill Sans MT" panose="020B0502020104020203" pitchFamily="34" charset="0"/>
              </a:rPr>
              <a:t>E-payments</a:t>
            </a:r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latin typeface="Gill Sans MT" panose="020B0502020104020203" pitchFamily="34" charset="0"/>
              </a:rPr>
              <a:t>Access to services (ag. extension; agricultural mechanization)</a:t>
            </a:r>
          </a:p>
          <a:p>
            <a:pPr algn="just">
              <a:defRPr/>
            </a:pPr>
            <a:r>
              <a:rPr lang="en-US" sz="2000" dirty="0">
                <a:latin typeface="Gill Sans MT" panose="020B0502020104020203" pitchFamily="34" charset="0"/>
              </a:rPr>
              <a:t>ICT mediated Information on trade and marketing</a:t>
            </a:r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latin typeface="Gill Sans MT" panose="020B0502020104020203" pitchFamily="34" charset="0"/>
              </a:rPr>
              <a:t>product development, labelling and certification; </a:t>
            </a:r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latin typeface="Gill Sans MT" panose="020B0502020104020203" pitchFamily="34" charset="0"/>
              </a:rPr>
              <a:t>insights on Market intelligence and identification; </a:t>
            </a:r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en-US" sz="1600" dirty="0" err="1">
                <a:latin typeface="Gill Sans MT" panose="020B0502020104020203" pitchFamily="34" charset="0"/>
              </a:rPr>
              <a:t>Sms</a:t>
            </a:r>
            <a:r>
              <a:rPr lang="en-US" sz="1600" dirty="0">
                <a:latin typeface="Gill Sans MT" panose="020B0502020104020203" pitchFamily="34" charset="0"/>
              </a:rPr>
              <a:t> and voice messages on product price and marketing information</a:t>
            </a:r>
          </a:p>
          <a:p>
            <a:pPr algn="just">
              <a:defRPr/>
            </a:pPr>
            <a:r>
              <a:rPr lang="en-US" sz="1800" dirty="0">
                <a:latin typeface="Gill Sans MT" panose="020B0502020104020203" pitchFamily="34" charset="0"/>
              </a:rPr>
              <a:t>Agricultural Observatory to provide:</a:t>
            </a:r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latin typeface="Gill Sans MT" panose="020B0502020104020203" pitchFamily="34" charset="0"/>
              </a:rPr>
              <a:t>Agricultural advisories in real time (weather; pests and diseases; market opportunity and access)</a:t>
            </a:r>
          </a:p>
          <a:p>
            <a:pPr marL="0" indent="0" algn="just">
              <a:buNone/>
              <a:defRPr/>
            </a:pP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8195" name="Title 1">
            <a:extLst>
              <a:ext uri="{FF2B5EF4-FFF2-40B4-BE49-F238E27FC236}">
                <a16:creationId xmlns:a16="http://schemas.microsoft.com/office/drawing/2014/main" id="{76FBCA2D-77F0-4B7E-A66C-27E1E8894204}"/>
              </a:ext>
            </a:extLst>
          </p:cNvPr>
          <p:cNvSpPr txBox="1">
            <a:spLocks/>
          </p:cNvSpPr>
          <p:nvPr/>
        </p:nvSpPr>
        <p:spPr bwMode="auto">
          <a:xfrm>
            <a:off x="840582" y="1064419"/>
            <a:ext cx="7674769" cy="464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Investing in Digital Technology</a:t>
            </a:r>
            <a:endParaRPr lang="en-US" altLang="en-US" sz="3600" dirty="0">
              <a:solidFill>
                <a:schemeClr val="accent6">
                  <a:lumMod val="75000"/>
                </a:schemeClr>
              </a:solidFill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A8537C4-7920-4EE3-BFF5-B9B563F80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27" y="873917"/>
            <a:ext cx="6699329" cy="425054"/>
          </a:xfrm>
        </p:spPr>
        <p:txBody>
          <a:bodyPr/>
          <a:lstStyle/>
          <a:p>
            <a:r>
              <a:rPr lang="en-GB" altLang="en-US" sz="2700" b="1" dirty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Market information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1BA961E-85FA-4738-B46C-F2E8F8B78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391841"/>
            <a:ext cx="7598139" cy="4167188"/>
          </a:xfrm>
        </p:spPr>
        <p:txBody>
          <a:bodyPr/>
          <a:lstStyle/>
          <a:p>
            <a:pPr marL="470297" indent="-406004" algn="just">
              <a:lnSpc>
                <a:spcPct val="100000"/>
              </a:lnSpc>
            </a:pPr>
            <a:r>
              <a:rPr lang="en-US" altLang="en-GB" sz="1800" dirty="0">
                <a:latin typeface="Gill Sans MT" panose="020B0502020104020203" pitchFamily="34" charset="0"/>
                <a:cs typeface="Times New Roman" panose="02020603050405020304" pitchFamily="18" charset="0"/>
              </a:rPr>
              <a:t>Daily market updates by voice or </a:t>
            </a:r>
            <a:r>
              <a:rPr lang="en-US" altLang="en-GB" sz="1800" dirty="0" err="1">
                <a:latin typeface="Gill Sans MT" panose="020B0502020104020203" pitchFamily="34" charset="0"/>
                <a:cs typeface="Times New Roman" panose="02020603050405020304" pitchFamily="18" charset="0"/>
              </a:rPr>
              <a:t>sms</a:t>
            </a:r>
            <a:r>
              <a:rPr lang="en-US" altLang="en-GB" sz="1800" dirty="0">
                <a:latin typeface="Gill Sans MT" panose="020B0502020104020203" pitchFamily="34" charset="0"/>
                <a:cs typeface="Times New Roman" panose="02020603050405020304" pitchFamily="18" charset="0"/>
              </a:rPr>
              <a:t> to the FOs and to individual members with profiles in the database (prices, quality standards, market sizes, market destinations)</a:t>
            </a:r>
          </a:p>
          <a:p>
            <a:pPr marL="470297" indent="-406004" algn="just">
              <a:lnSpc>
                <a:spcPct val="100000"/>
              </a:lnSpc>
            </a:pPr>
            <a:r>
              <a:rPr lang="en-US" altLang="en-GB" sz="1800" dirty="0">
                <a:latin typeface="Gill Sans MT" panose="020B0502020104020203" pitchFamily="34" charset="0"/>
                <a:cs typeface="Times New Roman" panose="02020603050405020304" pitchFamily="18" charset="0"/>
              </a:rPr>
              <a:t>Information from FOs cascaded to small groups by a member of the marketing committee of the small group</a:t>
            </a:r>
          </a:p>
          <a:p>
            <a:pPr marL="470297" indent="-406004" algn="just">
              <a:lnSpc>
                <a:spcPct val="100000"/>
              </a:lnSpc>
            </a:pPr>
            <a:r>
              <a:rPr lang="en-US" altLang="en-GB" sz="1800" dirty="0">
                <a:latin typeface="Gill Sans MT" panose="020B0502020104020203" pitchFamily="34" charset="0"/>
                <a:cs typeface="Times New Roman" panose="02020603050405020304" pitchFamily="18" charset="0"/>
              </a:rPr>
              <a:t>Information provided by experts contracted for this purpose (trainings, facilitate business to business meetings,  Facilitate creation and management of offtake agreements)</a:t>
            </a:r>
          </a:p>
          <a:p>
            <a:pPr marL="470297" indent="-406004" algn="just">
              <a:lnSpc>
                <a:spcPct val="100000"/>
              </a:lnSpc>
            </a:pPr>
            <a:r>
              <a:rPr lang="en-US" altLang="en-GB" sz="1800" dirty="0">
                <a:latin typeface="Gill Sans MT" panose="020B0502020104020203" pitchFamily="34" charset="0"/>
                <a:cs typeface="Times New Roman" panose="02020603050405020304" pitchFamily="18" charset="0"/>
              </a:rPr>
              <a:t>By the extension system (extension officer)</a:t>
            </a:r>
          </a:p>
          <a:p>
            <a:pPr marL="470297" indent="-406004" algn="just">
              <a:lnSpc>
                <a:spcPct val="100000"/>
              </a:lnSpc>
            </a:pPr>
            <a:r>
              <a:rPr lang="en-US" altLang="en-GB" sz="1800" dirty="0">
                <a:latin typeface="Gill Sans MT" panose="020B0502020104020203" pitchFamily="34" charset="0"/>
                <a:cs typeface="Times New Roman" panose="02020603050405020304" pitchFamily="18" charset="0"/>
              </a:rPr>
              <a:t>Information from fields of the ICT infrastructure created</a:t>
            </a:r>
          </a:p>
          <a:p>
            <a:pPr marL="470297" indent="-406004" algn="just">
              <a:lnSpc>
                <a:spcPct val="100000"/>
              </a:lnSpc>
            </a:pPr>
            <a:r>
              <a:rPr lang="en-US" altLang="en-GB" sz="1800" dirty="0">
                <a:latin typeface="Gill Sans MT" panose="020B0502020104020203" pitchFamily="34" charset="0"/>
                <a:cs typeface="Times New Roman" panose="02020603050405020304" pitchFamily="18" charset="0"/>
              </a:rPr>
              <a:t>Records Keeping (farm data and records, trading and sales data</a:t>
            </a:r>
          </a:p>
          <a:p>
            <a:pPr marL="470297" indent="-406004" algn="just">
              <a:lnSpc>
                <a:spcPct val="100000"/>
              </a:lnSpc>
            </a:pPr>
            <a:r>
              <a:rPr lang="en-US" altLang="en-GB" sz="1800" dirty="0">
                <a:latin typeface="Gill Sans MT" panose="020B0502020104020203" pitchFamily="34" charset="0"/>
                <a:cs typeface="Times New Roman" panose="02020603050405020304" pitchFamily="18" charset="0"/>
              </a:rPr>
              <a:t>Information on domestic, national and regional offtake markets (market players, pricing patterns, specialty markets etc.</a:t>
            </a:r>
            <a:endParaRPr lang="en-GB" altLang="en-GB" sz="1800" dirty="0"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E4520451-165E-4FE5-BCC0-4D544767D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1" y="950119"/>
            <a:ext cx="7155656" cy="425054"/>
          </a:xfrm>
        </p:spPr>
        <p:txBody>
          <a:bodyPr/>
          <a:lstStyle/>
          <a:p>
            <a:r>
              <a:rPr lang="en-GB" altLang="en-US" sz="3000" b="1">
                <a:solidFill>
                  <a:srgbClr val="FF0000"/>
                </a:solidFill>
                <a:latin typeface="Gill Sans MT" panose="020B0502020104020203" pitchFamily="34" charset="0"/>
              </a:rPr>
              <a:t>Quality Control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BE68486A-78EF-4AC7-8FC8-CA0C23419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094" y="1639491"/>
            <a:ext cx="8096250" cy="2771965"/>
          </a:xfrm>
        </p:spPr>
        <p:txBody>
          <a:bodyPr/>
          <a:lstStyle/>
          <a:p>
            <a:pPr marL="614363" lvl="1" indent="-342900" algn="just"/>
            <a:r>
              <a:rPr lang="en-US" altLang="en-GB" sz="2200" dirty="0">
                <a:latin typeface="Gill Sans MT" panose="020B0502020104020203" pitchFamily="34" charset="0"/>
                <a:cs typeface="Times New Roman" panose="02020603050405020304" pitchFamily="18" charset="0"/>
              </a:rPr>
              <a:t>Guided by Specific market requirements</a:t>
            </a:r>
          </a:p>
          <a:p>
            <a:pPr marL="614363" lvl="1" indent="-342900" algn="just"/>
            <a:r>
              <a:rPr lang="en-US" altLang="en-GB" sz="2200" dirty="0">
                <a:latin typeface="Gill Sans MT" panose="020B0502020104020203" pitchFamily="34" charset="0"/>
                <a:cs typeface="Times New Roman" panose="02020603050405020304" pitchFamily="18" charset="0"/>
              </a:rPr>
              <a:t>Working with UNBS as Quality regulator</a:t>
            </a:r>
          </a:p>
          <a:p>
            <a:pPr marL="614363" lvl="1" indent="-342900" algn="just"/>
            <a:r>
              <a:rPr lang="en-US" altLang="en-GB" sz="2200" dirty="0">
                <a:latin typeface="Gill Sans MT" panose="020B0502020104020203" pitchFamily="34" charset="0"/>
                <a:cs typeface="Times New Roman" panose="02020603050405020304" pitchFamily="18" charset="0"/>
              </a:rPr>
              <a:t>Provide quality declared and Certified seed through e-voucher</a:t>
            </a:r>
          </a:p>
          <a:p>
            <a:pPr marL="614363" lvl="1" indent="-342900" algn="just"/>
            <a:r>
              <a:rPr lang="en-US" altLang="en-GB" sz="2200" dirty="0">
                <a:latin typeface="Gill Sans MT" panose="020B0502020104020203" pitchFamily="34" charset="0"/>
                <a:cs typeface="Times New Roman" panose="02020603050405020304" pitchFamily="18" charset="0"/>
              </a:rPr>
              <a:t>Promote Encourage Good Agricultural Practices</a:t>
            </a:r>
          </a:p>
          <a:p>
            <a:pPr marL="614363" lvl="1" indent="-342900" algn="just"/>
            <a:r>
              <a:rPr lang="en-US" altLang="en-GB" sz="2200" dirty="0">
                <a:latin typeface="Gill Sans MT" panose="020B0502020104020203" pitchFamily="34" charset="0"/>
                <a:cs typeface="Times New Roman" panose="02020603050405020304" pitchFamily="18" charset="0"/>
              </a:rPr>
              <a:t>Encourage Good Post Harvest Practices</a:t>
            </a:r>
          </a:p>
          <a:p>
            <a:pPr marL="614363" lvl="1" indent="-342900" algn="just"/>
            <a:r>
              <a:rPr lang="en-US" altLang="en-GB" sz="2200" dirty="0">
                <a:latin typeface="Gill Sans MT" panose="020B0502020104020203" pitchFamily="34" charset="0"/>
                <a:cs typeface="Times New Roman" panose="02020603050405020304" pitchFamily="18" charset="0"/>
              </a:rPr>
              <a:t>Develop Quality Assurance procedures </a:t>
            </a:r>
            <a:r>
              <a:rPr lang="en-US" altLang="en-GB" sz="2100" dirty="0">
                <a:latin typeface="Gill Sans MT" panose="020B0502020104020203" pitchFamily="34" charset="0"/>
                <a:cs typeface="Times New Roman" panose="02020603050405020304" pitchFamily="18" charset="0"/>
              </a:rPr>
              <a:t>(</a:t>
            </a:r>
            <a:r>
              <a:rPr lang="en-US" altLang="en-GB" sz="2000" dirty="0">
                <a:latin typeface="Gill Sans MT" panose="020B0502020104020203" pitchFamily="34" charset="0"/>
                <a:cs typeface="Times New Roman" panose="02020603050405020304" pitchFamily="18" charset="0"/>
              </a:rPr>
              <a:t>e.g. trainings in Stores and Records Management; penalties for defaulting on set standards)</a:t>
            </a:r>
          </a:p>
          <a:p>
            <a:pPr marL="271463" lvl="1" indent="0" algn="just">
              <a:buNone/>
            </a:pPr>
            <a:r>
              <a:rPr lang="en-US" altLang="en-GB" sz="2100" dirty="0">
                <a:latin typeface="Gill Sans MT" panose="020B0502020104020203" pitchFamily="34" charset="0"/>
                <a:cs typeface="Times New Roman" panose="02020603050405020304" pitchFamily="18" charset="0"/>
              </a:rPr>
              <a:t>                                     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title"/>
          </p:nvPr>
        </p:nvSpPr>
        <p:spPr>
          <a:xfrm>
            <a:off x="357188" y="301625"/>
            <a:ext cx="7887884" cy="66675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cs typeface="Andes ExtraLight" pitchFamily="50" charset="0"/>
              </a:rPr>
              <a:t>Quality control key in Market linkage</a:t>
            </a:r>
          </a:p>
        </p:txBody>
      </p:sp>
      <p:sp>
        <p:nvSpPr>
          <p:cNvPr id="15363" name="Content Placeholder 6"/>
          <p:cNvSpPr>
            <a:spLocks noGrp="1"/>
          </p:cNvSpPr>
          <p:nvPr>
            <p:ph sz="quarter" idx="10"/>
          </p:nvPr>
        </p:nvSpPr>
        <p:spPr>
          <a:xfrm>
            <a:off x="357188" y="1598613"/>
            <a:ext cx="8440737" cy="4462462"/>
          </a:xfrm>
        </p:spPr>
        <p:txBody>
          <a:bodyPr/>
          <a:lstStyle/>
          <a:p>
            <a:pPr marL="0" indent="0"/>
            <a:r>
              <a:rPr lang="en-US" dirty="0"/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4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57188" y="1025525"/>
            <a:ext cx="8435975" cy="517525"/>
          </a:xfrm>
        </p:spPr>
        <p:txBody>
          <a:bodyPr/>
          <a:lstStyle/>
          <a:p>
            <a:pPr marL="0" indent="0">
              <a:spcBef>
                <a:spcPct val="0"/>
              </a:spcBef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6" name="Slide Number Placeholder 4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fld id="{1ACA0C66-ED3B-419D-B903-E98E09D99BE8}" type="slidenum">
              <a:rPr lang="en-US" sz="1100" b="0">
                <a:solidFill>
                  <a:srgbClr val="595959"/>
                </a:solidFill>
                <a:latin typeface="Arial" pitchFamily="34" charset="0"/>
              </a:rPr>
              <a:pPr eaLnBrk="1" hangingPunct="1"/>
              <a:t>7</a:t>
            </a:fld>
            <a:endParaRPr lang="en-US" sz="1100" b="0">
              <a:solidFill>
                <a:srgbClr val="595959"/>
              </a:solidFill>
              <a:latin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4BA4E0-86AB-4627-93C6-DA0C6637BD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29" y="950113"/>
            <a:ext cx="4252424" cy="2587033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E3C9F993-8F87-4D31-BCBA-039A5A0CE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07488" y="960953"/>
            <a:ext cx="2437584" cy="3840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">
            <a:extLst>
              <a:ext uri="{FF2B5EF4-FFF2-40B4-BE49-F238E27FC236}">
                <a16:creationId xmlns:a16="http://schemas.microsoft.com/office/drawing/2014/main" id="{47607C99-B9EC-4A92-9BBA-CCAE2568F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0363" y="3586828"/>
            <a:ext cx="5447124" cy="24093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3132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27ED57E1-180F-4F4D-AE1B-E56361846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1" y="950118"/>
            <a:ext cx="7155656" cy="780959"/>
          </a:xfrm>
        </p:spPr>
        <p:txBody>
          <a:bodyPr/>
          <a:lstStyle/>
          <a:p>
            <a:r>
              <a:rPr lang="en-GB" altLang="en-US" sz="2800" b="1" dirty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Productive Alliances</a:t>
            </a:r>
          </a:p>
        </p:txBody>
      </p:sp>
      <p:sp>
        <p:nvSpPr>
          <p:cNvPr id="41989" name="Content Placeholder 2">
            <a:extLst>
              <a:ext uri="{FF2B5EF4-FFF2-40B4-BE49-F238E27FC236}">
                <a16:creationId xmlns:a16="http://schemas.microsoft.com/office/drawing/2014/main" id="{069987DA-DA7A-41E0-ABB4-FF906824D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051" y="2087056"/>
            <a:ext cx="7114706" cy="2683887"/>
          </a:xfrm>
        </p:spPr>
        <p:txBody>
          <a:bodyPr/>
          <a:lstStyle/>
          <a:p>
            <a:pPr marL="230188" indent="-230188" algn="just">
              <a:defRPr/>
            </a:pPr>
            <a:r>
              <a:rPr lang="en-US" altLang="en-US" sz="2200" dirty="0"/>
              <a:t>Developing capacity of farmers’ organizations to enter into such alliances </a:t>
            </a:r>
            <a:r>
              <a:rPr lang="en-US" altLang="en-US" sz="2000" dirty="0"/>
              <a:t>(business development services; negotiation and accessing investment financing)</a:t>
            </a:r>
          </a:p>
          <a:p>
            <a:pPr marL="230188" indent="-230188" algn="just">
              <a:defRPr/>
            </a:pPr>
            <a:r>
              <a:rPr lang="en-US" altLang="en-US" dirty="0"/>
              <a:t>Developing models and guidelines for Productive Alliances (PAs)</a:t>
            </a:r>
          </a:p>
          <a:p>
            <a:pPr marL="230188" indent="-230188" algn="just">
              <a:defRPr/>
            </a:pPr>
            <a:r>
              <a:rPr lang="en-US" altLang="en-US" dirty="0"/>
              <a:t>Piloting PAs and scaling them out</a:t>
            </a:r>
          </a:p>
          <a:p>
            <a:pPr algn="just">
              <a:defRPr/>
            </a:pPr>
            <a:r>
              <a:rPr lang="en-US" altLang="en-US" dirty="0"/>
              <a:t>Scaling out PAs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014 WB Treasury Slide Deck">
  <a:themeElements>
    <a:clrScheme name="World Bank Approved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ull Page Interior">
  <a:themeElements>
    <a:clrScheme name="World Bank Approved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604C3B73AE9943B737720A48E3AF7C" ma:contentTypeVersion="13" ma:contentTypeDescription="Create a new document." ma:contentTypeScope="" ma:versionID="b553967c4a0b3519bb2bc82cf03fd16d">
  <xsd:schema xmlns:xsd="http://www.w3.org/2001/XMLSchema" xmlns:xs="http://www.w3.org/2001/XMLSchema" xmlns:p="http://schemas.microsoft.com/office/2006/metadata/properties" xmlns:ns3="60c75bb3-2e3f-4394-b4f4-3e2677e21dfa" xmlns:ns4="9c83b91e-5ffe-420f-9ed1-9dac5903eaec" targetNamespace="http://schemas.microsoft.com/office/2006/metadata/properties" ma:root="true" ma:fieldsID="dc692774223b95feef7d5e290ea1b5d4" ns3:_="" ns4:_="">
    <xsd:import namespace="60c75bb3-2e3f-4394-b4f4-3e2677e21dfa"/>
    <xsd:import namespace="9c83b91e-5ffe-420f-9ed1-9dac5903eae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c75bb3-2e3f-4394-b4f4-3e2677e21df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83b91e-5ffe-420f-9ed1-9dac5903ea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1470A5-1573-4C73-8387-440644FBB6B7}">
  <ds:schemaRefs>
    <ds:schemaRef ds:uri="http://schemas.microsoft.com/office/2006/metadata/properties"/>
    <ds:schemaRef ds:uri="http://schemas.microsoft.com/office/2006/documentManagement/types"/>
    <ds:schemaRef ds:uri="9c83b91e-5ffe-420f-9ed1-9dac5903eaec"/>
    <ds:schemaRef ds:uri="http://purl.org/dc/elements/1.1/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60c75bb3-2e3f-4394-b4f4-3e2677e21dfa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EA48F09-EC7C-404C-B3E1-981B5C9C3C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584EFFC-D239-4B14-ABEB-27336E567F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c75bb3-2e3f-4394-b4f4-3e2677e21dfa"/>
    <ds:schemaRef ds:uri="9c83b91e-5ffe-420f-9ed1-9dac5903ea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620</TotalTime>
  <Words>550</Words>
  <Application>Microsoft Office PowerPoint</Application>
  <PresentationFormat>On-screen Show (4:3)</PresentationFormat>
  <Paragraphs>70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Andes ExtraLight</vt:lpstr>
      <vt:lpstr>Arial</vt:lpstr>
      <vt:lpstr>Arial Bold</vt:lpstr>
      <vt:lpstr>Calibri</vt:lpstr>
      <vt:lpstr>Calibri Light</vt:lpstr>
      <vt:lpstr>Gill Sans MT</vt:lpstr>
      <vt:lpstr>Trebuchet MS</vt:lpstr>
      <vt:lpstr>Wingdings</vt:lpstr>
      <vt:lpstr>2014 WB Treasury Slide Deck</vt:lpstr>
      <vt:lpstr>Full Page Interior</vt:lpstr>
      <vt:lpstr>Office Theme</vt:lpstr>
      <vt:lpstr>PowerPoint Presentation</vt:lpstr>
      <vt:lpstr>Strong Integration of Commodity Value Chains</vt:lpstr>
      <vt:lpstr>Changing intermediary market power structure to improve farm-gate prices</vt:lpstr>
      <vt:lpstr>Strengthening the institutional and agribusiness capacities of Farmer Organizations </vt:lpstr>
      <vt:lpstr>PowerPoint Presentation</vt:lpstr>
      <vt:lpstr>Market information</vt:lpstr>
      <vt:lpstr>Quality Control</vt:lpstr>
      <vt:lpstr>Quality control key in Market linkage</vt:lpstr>
      <vt:lpstr>Productive Alliances</vt:lpstr>
      <vt:lpstr>Possible Productive Alliances</vt:lpstr>
      <vt:lpstr>End</vt:lpstr>
    </vt:vector>
  </TitlesOfParts>
  <Company>The World Bank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Oryokot</dc:creator>
  <cp:lastModifiedBy>Joseph Oryokot</cp:lastModifiedBy>
  <cp:revision>1</cp:revision>
  <cp:lastPrinted>2019-08-19T15:47:25Z</cp:lastPrinted>
  <dcterms:created xsi:type="dcterms:W3CDTF">2019-08-18T16:37:03Z</dcterms:created>
  <dcterms:modified xsi:type="dcterms:W3CDTF">2019-08-19T18:17:06Z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0x010100FD604C3B73AE9943B737720A48E3AF7C</vt:lpwstr>
  </property>
</Properties>
</file>